
<file path=[Content_Types].xml><?xml version="1.0" encoding="utf-8"?>
<Types xmlns="http://schemas.openxmlformats.org/package/2006/content-types">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autoCompressPictures="0">
  <p:sldMasterIdLst>
    <p:sldMasterId id="2147483648" r:id="rId1"/>
  </p:sldMasterIdLst>
  <p:notesMasterIdLst>
    <p:notesMasterId r:id="rId13"/>
  </p:notesMasterIdLst>
  <p:sldIdLst>
    <p:sldId id="256" r:id="rId2"/>
    <p:sldId id="257" r:id="rId3"/>
    <p:sldId id="258" r:id="rId4"/>
    <p:sldId id="259" r:id="rId5"/>
    <p:sldId id="260" r:id="rId6"/>
    <p:sldId id="261" r:id="rId7"/>
    <p:sldId id="262" r:id="rId8"/>
    <p:sldId id="263" r:id="rId9"/>
    <p:sldId id="264" r:id="rId10"/>
    <p:sldId id="265" r:id="rId11"/>
    <p:sldId id="266" r:id="rId12"/>
  </p:sldIdLst>
  <p:sldSz cx="12192000" cy="6858000"/>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defaultTextStyle>
  <p:extLst>
    <p:ext uri="{EFAFB233-063F-42B5-8137-9DF3F51BA10A}">
      <p15:sldGuideLst xmlns:p15="http://schemas.microsoft.com/office/powerpoint/2012/main">
        <p15:guide id="1" orient="horz" pos="2160" userDrawn="1">
          <p15:clr>
            <a:srgbClr val="A4A3A4"/>
          </p15:clr>
        </p15:guide>
        <p15:guide id="2" pos="3801"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232BC730-5B20-491C-897E-421B34614616}" v="2" dt="2024-04-22T12:49:10.731"/>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showGuides="1">
      <p:cViewPr varScale="1">
        <p:scale>
          <a:sx n="78" d="100"/>
          <a:sy n="78" d="100"/>
        </p:scale>
        <p:origin x="850" y="62"/>
      </p:cViewPr>
      <p:guideLst>
        <p:guide orient="horz" pos="2160"/>
        <p:guide pos="3801"/>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18" Type="http://schemas.microsoft.com/office/2015/10/relationships/revisionInfo" Target="revisionInfo.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png>
</file>

<file path=ppt/media/image2.png>
</file>

<file path=ppt/media/image3.png>
</file>

<file path=ppt/media/image4.png>
</file>

<file path=ppt/media/image5.png>
</file>

<file path=ppt/media/image6.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7200"/>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R="0" lvl="1"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R="0" lvl="2"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R="0" lvl="3"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R="0" lvl="4"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R="0" lvl="5"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R="0" lvl="6"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R="0" lvl="7"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R="0" lvl="8"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4" name="Google Shape;4;n"/>
          <p:cNvSpPr txBox="1">
            <a:spLocks noGrp="1"/>
          </p:cNvSpPr>
          <p:nvPr>
            <p:ph type="dt" idx="10"/>
          </p:nvPr>
        </p:nvSpPr>
        <p:spPr>
          <a:xfrm>
            <a:off x="3884613" y="0"/>
            <a:ext cx="2971800" cy="457200"/>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R="0" lvl="1"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R="0" lvl="2"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R="0" lvl="3"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R="0" lvl="4"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R="0" lvl="5"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R="0" lvl="6"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R="0" lvl="7"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R="0" lvl="8"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5" name="Google Shape;5;n"/>
          <p:cNvSpPr>
            <a:spLocks noGrp="1" noRot="1" noChangeAspect="1"/>
          </p:cNvSpPr>
          <p:nvPr>
            <p:ph type="sldImg" idx="3"/>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L="914400" marR="0" lvl="1" indent="-22860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371600" marR="0" lvl="2" indent="-22860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828800" marR="0" lvl="3" indent="-22860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2286000" marR="0" lvl="4" indent="-22860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743200" marR="0" lvl="5" indent="-22860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22860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22860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22860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7" name="Google Shape;7;n"/>
          <p:cNvSpPr txBox="1">
            <a:spLocks noGrp="1"/>
          </p:cNvSpPr>
          <p:nvPr>
            <p:ph type="ftr" idx="11"/>
          </p:nvPr>
        </p:nvSpPr>
        <p:spPr>
          <a:xfrm>
            <a:off x="0" y="8685213"/>
            <a:ext cx="2971800" cy="457200"/>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R="0" lvl="1"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R="0" lvl="2"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R="0" lvl="3"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R="0" lvl="4"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R="0" lvl="5"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R="0" lvl="6"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R="0" lvl="7"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R="0" lvl="8"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8" name="Google Shape;8;n"/>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Calibri" panose="020F0502020204030204"/>
                <a:ea typeface="Calibri" panose="020F0502020204030204"/>
                <a:cs typeface="Calibri" panose="020F0502020204030204"/>
                <a:sym typeface="Calibri" panose="020F0502020204030204"/>
              </a:rPr>
              <a:t>‹#›</a:t>
            </a:fld>
            <a:endParaRPr sz="1200" b="0" i="0" u="none" strike="noStrike" cap="none">
              <a:solidFill>
                <a:schemeClr val="dk1"/>
              </a:solidFill>
              <a:latin typeface="Calibri" panose="020F0502020204030204"/>
              <a:ea typeface="Calibri" panose="020F0502020204030204"/>
              <a:cs typeface="Calibri" panose="020F0502020204030204"/>
              <a:sym typeface="Calibri" panose="020F0502020204030204"/>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
        <p:cNvGrpSpPr/>
        <p:nvPr/>
      </p:nvGrpSpPr>
      <p:grpSpPr>
        <a:xfrm>
          <a:off x="0" y="0"/>
          <a:ext cx="0" cy="0"/>
          <a:chOff x="0" y="0"/>
          <a:chExt cx="0" cy="0"/>
        </a:xfrm>
      </p:grpSpPr>
      <p:sp>
        <p:nvSpPr>
          <p:cNvPr id="88" name="Google Shape;88;p1: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89" name="Google Shape;89;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
        <p:cNvGrpSpPr/>
        <p:nvPr/>
      </p:nvGrpSpPr>
      <p:grpSpPr>
        <a:xfrm>
          <a:off x="0" y="0"/>
          <a:ext cx="0" cy="0"/>
          <a:chOff x="0" y="0"/>
          <a:chExt cx="0" cy="0"/>
        </a:xfrm>
      </p:grpSpPr>
      <p:sp>
        <p:nvSpPr>
          <p:cNvPr id="153" name="Google Shape;153;p10: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54" name="Google Shape;154;p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9"/>
        <p:cNvGrpSpPr/>
        <p:nvPr/>
      </p:nvGrpSpPr>
      <p:grpSpPr>
        <a:xfrm>
          <a:off x="0" y="0"/>
          <a:ext cx="0" cy="0"/>
          <a:chOff x="0" y="0"/>
          <a:chExt cx="0" cy="0"/>
        </a:xfrm>
      </p:grpSpPr>
      <p:sp>
        <p:nvSpPr>
          <p:cNvPr id="160" name="Google Shape;160;p11: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61" name="Google Shape;161;p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
        <p:cNvGrpSpPr/>
        <p:nvPr/>
      </p:nvGrpSpPr>
      <p:grpSpPr>
        <a:xfrm>
          <a:off x="0" y="0"/>
          <a:ext cx="0" cy="0"/>
          <a:chOff x="0" y="0"/>
          <a:chExt cx="0" cy="0"/>
        </a:xfrm>
      </p:grpSpPr>
      <p:sp>
        <p:nvSpPr>
          <p:cNvPr id="97" name="Google Shape;97;p2: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98" name="Google Shape;98;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
        <p:cNvGrpSpPr/>
        <p:nvPr/>
      </p:nvGrpSpPr>
      <p:grpSpPr>
        <a:xfrm>
          <a:off x="0" y="0"/>
          <a:ext cx="0" cy="0"/>
          <a:chOff x="0" y="0"/>
          <a:chExt cx="0" cy="0"/>
        </a:xfrm>
      </p:grpSpPr>
      <p:sp>
        <p:nvSpPr>
          <p:cNvPr id="104" name="Google Shape;104;p3: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5" name="Google Shape;105;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
        <p:cNvGrpSpPr/>
        <p:nvPr/>
      </p:nvGrpSpPr>
      <p:grpSpPr>
        <a:xfrm>
          <a:off x="0" y="0"/>
          <a:ext cx="0" cy="0"/>
          <a:chOff x="0" y="0"/>
          <a:chExt cx="0" cy="0"/>
        </a:xfrm>
      </p:grpSpPr>
      <p:sp>
        <p:nvSpPr>
          <p:cNvPr id="111" name="Google Shape;111;p4: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2" name="Google Shape;112;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
        <p:cNvGrpSpPr/>
        <p:nvPr/>
      </p:nvGrpSpPr>
      <p:grpSpPr>
        <a:xfrm>
          <a:off x="0" y="0"/>
          <a:ext cx="0" cy="0"/>
          <a:chOff x="0" y="0"/>
          <a:chExt cx="0" cy="0"/>
        </a:xfrm>
      </p:grpSpPr>
      <p:sp>
        <p:nvSpPr>
          <p:cNvPr id="118" name="Google Shape;118;p5: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9" name="Google Shape;119;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
        <p:cNvGrpSpPr/>
        <p:nvPr/>
      </p:nvGrpSpPr>
      <p:grpSpPr>
        <a:xfrm>
          <a:off x="0" y="0"/>
          <a:ext cx="0" cy="0"/>
          <a:chOff x="0" y="0"/>
          <a:chExt cx="0" cy="0"/>
        </a:xfrm>
      </p:grpSpPr>
      <p:sp>
        <p:nvSpPr>
          <p:cNvPr id="125" name="Google Shape;125;p6: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26" name="Google Shape;126;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
        <p:cNvGrpSpPr/>
        <p:nvPr/>
      </p:nvGrpSpPr>
      <p:grpSpPr>
        <a:xfrm>
          <a:off x="0" y="0"/>
          <a:ext cx="0" cy="0"/>
          <a:chOff x="0" y="0"/>
          <a:chExt cx="0" cy="0"/>
        </a:xfrm>
      </p:grpSpPr>
      <p:sp>
        <p:nvSpPr>
          <p:cNvPr id="132" name="Google Shape;132;p7: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33" name="Google Shape;133;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8"/>
        <p:cNvGrpSpPr/>
        <p:nvPr/>
      </p:nvGrpSpPr>
      <p:grpSpPr>
        <a:xfrm>
          <a:off x="0" y="0"/>
          <a:ext cx="0" cy="0"/>
          <a:chOff x="0" y="0"/>
          <a:chExt cx="0" cy="0"/>
        </a:xfrm>
      </p:grpSpPr>
      <p:sp>
        <p:nvSpPr>
          <p:cNvPr id="139" name="Google Shape;139;p8: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40" name="Google Shape;140;p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5"/>
        <p:cNvGrpSpPr/>
        <p:nvPr/>
      </p:nvGrpSpPr>
      <p:grpSpPr>
        <a:xfrm>
          <a:off x="0" y="0"/>
          <a:ext cx="0" cy="0"/>
          <a:chOff x="0" y="0"/>
          <a:chExt cx="0" cy="0"/>
        </a:xfrm>
      </p:grpSpPr>
      <p:sp>
        <p:nvSpPr>
          <p:cNvPr id="146" name="Google Shape;146;p9: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47" name="Google Shape;147;p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8"/>
        <p:cNvGrpSpPr/>
        <p:nvPr/>
      </p:nvGrpSpPr>
      <p:grpSpPr>
        <a:xfrm>
          <a:off x="0" y="0"/>
          <a:ext cx="0" cy="0"/>
          <a:chOff x="0" y="0"/>
          <a:chExt cx="0" cy="0"/>
        </a:xfrm>
      </p:grpSpPr>
      <p:sp>
        <p:nvSpPr>
          <p:cNvPr id="19" name="Google Shape;19;p2"/>
          <p:cNvSpPr txBox="1">
            <a:spLocks noGrp="1"/>
          </p:cNvSpPr>
          <p:nvPr>
            <p:ph type="ctrTitle"/>
          </p:nvPr>
        </p:nvSpPr>
        <p:spPr>
          <a:xfrm>
            <a:off x="1524000" y="1122363"/>
            <a:ext cx="9144000" cy="2387600"/>
          </a:xfrm>
          <a:prstGeom prst="rect">
            <a:avLst/>
          </a:prstGeom>
          <a:noFill/>
          <a:ln>
            <a:noFill/>
          </a:ln>
        </p:spPr>
        <p:txBody>
          <a:bodyPr spcFirstLastPara="1" wrap="square" lIns="91425" tIns="45700" rIns="91425" bIns="45700" anchor="b" anchorCtr="0">
            <a:noAutofit/>
          </a:bodyPr>
          <a:lstStyle>
            <a:lvl1pPr marR="0" lvl="0" algn="ctr" rtl="0">
              <a:lnSpc>
                <a:spcPct val="90000"/>
              </a:lnSpc>
              <a:spcBef>
                <a:spcPts val="0"/>
              </a:spcBef>
              <a:spcAft>
                <a:spcPts val="0"/>
              </a:spcAft>
              <a:buClr>
                <a:schemeClr val="dk1"/>
              </a:buClr>
              <a:buSzPts val="6000"/>
              <a:buFont typeface="Calibri" panose="020F0502020204030204"/>
              <a:buNone/>
              <a:defRPr sz="6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20" name="Google Shape;20;p2"/>
          <p:cNvSpPr txBox="1">
            <a:spLocks noGrp="1"/>
          </p:cNvSpPr>
          <p:nvPr>
            <p:ph type="subTitle" idx="1"/>
          </p:nvPr>
        </p:nvSpPr>
        <p:spPr>
          <a:xfrm>
            <a:off x="1524000" y="3602038"/>
            <a:ext cx="9144000" cy="1655762"/>
          </a:xfrm>
          <a:prstGeom prst="rect">
            <a:avLst/>
          </a:prstGeom>
          <a:noFill/>
          <a:ln>
            <a:noFill/>
          </a:ln>
        </p:spPr>
        <p:txBody>
          <a:bodyPr spcFirstLastPara="1" wrap="square" lIns="91425" tIns="45700" rIns="91425" bIns="45700" anchor="t" anchorCtr="0">
            <a:noAutofit/>
          </a:bodyPr>
          <a:lstStyle>
            <a:lvl1pPr marR="0" lvl="0" algn="ctr" rtl="0">
              <a:lnSpc>
                <a:spcPct val="90000"/>
              </a:lnSpc>
              <a:spcBef>
                <a:spcPts val="1000"/>
              </a:spcBef>
              <a:spcAft>
                <a:spcPts val="0"/>
              </a:spcAft>
              <a:buClr>
                <a:schemeClr val="dk1"/>
              </a:buClr>
              <a:buSzPts val="2400"/>
              <a:buFont typeface="Arial" panose="020B0604020202020204"/>
              <a:buNone/>
              <a:defRPr sz="2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R="0" lvl="1" algn="ctr" rtl="0">
              <a:lnSpc>
                <a:spcPct val="90000"/>
              </a:lnSpc>
              <a:spcBef>
                <a:spcPts val="500"/>
              </a:spcBef>
              <a:spcAft>
                <a:spcPts val="0"/>
              </a:spcAft>
              <a:buClr>
                <a:schemeClr val="dk1"/>
              </a:buClr>
              <a:buSzPts val="2000"/>
              <a:buFont typeface="Arial" panose="020B0604020202020204"/>
              <a:buNone/>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R="0" lvl="2" algn="ctr" rtl="0">
              <a:lnSpc>
                <a:spcPct val="90000"/>
              </a:lnSpc>
              <a:spcBef>
                <a:spcPts val="500"/>
              </a:spcBef>
              <a:spcAft>
                <a:spcPts val="0"/>
              </a:spcAft>
              <a:buClr>
                <a:schemeClr val="dk1"/>
              </a:buClr>
              <a:buSzPts val="1800"/>
              <a:buFont typeface="Arial" panose="020B0604020202020204"/>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R="0" lvl="3" algn="ctr" rtl="0">
              <a:lnSpc>
                <a:spcPct val="90000"/>
              </a:lnSpc>
              <a:spcBef>
                <a:spcPts val="500"/>
              </a:spcBef>
              <a:spcAft>
                <a:spcPts val="0"/>
              </a:spcAft>
              <a:buClr>
                <a:schemeClr val="dk1"/>
              </a:buClr>
              <a:buSzPts val="1600"/>
              <a:buFont typeface="Arial" panose="020B0604020202020204"/>
              <a:buNone/>
              <a:defRPr sz="1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R="0" lvl="4" algn="ctr" rtl="0">
              <a:lnSpc>
                <a:spcPct val="90000"/>
              </a:lnSpc>
              <a:spcBef>
                <a:spcPts val="500"/>
              </a:spcBef>
              <a:spcAft>
                <a:spcPts val="0"/>
              </a:spcAft>
              <a:buClr>
                <a:schemeClr val="dk1"/>
              </a:buClr>
              <a:buSzPts val="1600"/>
              <a:buFont typeface="Arial" panose="020B0604020202020204"/>
              <a:buNone/>
              <a:defRPr sz="1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R="0" lvl="5" algn="ctr" rtl="0">
              <a:lnSpc>
                <a:spcPct val="90000"/>
              </a:lnSpc>
              <a:spcBef>
                <a:spcPts val="500"/>
              </a:spcBef>
              <a:spcAft>
                <a:spcPts val="0"/>
              </a:spcAft>
              <a:buClr>
                <a:schemeClr val="dk1"/>
              </a:buClr>
              <a:buSzPts val="1600"/>
              <a:buFont typeface="Arial" panose="020B0604020202020204"/>
              <a:buNone/>
              <a:defRPr sz="1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R="0" lvl="6" algn="ctr" rtl="0">
              <a:lnSpc>
                <a:spcPct val="90000"/>
              </a:lnSpc>
              <a:spcBef>
                <a:spcPts val="500"/>
              </a:spcBef>
              <a:spcAft>
                <a:spcPts val="0"/>
              </a:spcAft>
              <a:buClr>
                <a:schemeClr val="dk1"/>
              </a:buClr>
              <a:buSzPts val="1600"/>
              <a:buFont typeface="Arial" panose="020B0604020202020204"/>
              <a:buNone/>
              <a:defRPr sz="1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R="0" lvl="7" algn="ctr" rtl="0">
              <a:lnSpc>
                <a:spcPct val="90000"/>
              </a:lnSpc>
              <a:spcBef>
                <a:spcPts val="500"/>
              </a:spcBef>
              <a:spcAft>
                <a:spcPts val="0"/>
              </a:spcAft>
              <a:buClr>
                <a:schemeClr val="dk1"/>
              </a:buClr>
              <a:buSzPts val="1600"/>
              <a:buFont typeface="Arial" panose="020B0604020202020204"/>
              <a:buNone/>
              <a:defRPr sz="1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R="0" lvl="8" algn="ctr" rtl="0">
              <a:lnSpc>
                <a:spcPct val="90000"/>
              </a:lnSpc>
              <a:spcBef>
                <a:spcPts val="500"/>
              </a:spcBef>
              <a:spcAft>
                <a:spcPts val="0"/>
              </a:spcAft>
              <a:buClr>
                <a:schemeClr val="dk1"/>
              </a:buClr>
              <a:buSzPts val="1600"/>
              <a:buFont typeface="Arial" panose="020B0604020202020204"/>
              <a:buNone/>
              <a:defRPr sz="1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21" name="Google Shape;21;p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2" name="Google Shape;22;p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3" name="Google Shape;23;p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75"/>
        <p:cNvGrpSpPr/>
        <p:nvPr/>
      </p:nvGrpSpPr>
      <p:grpSpPr>
        <a:xfrm>
          <a:off x="0" y="0"/>
          <a:ext cx="0" cy="0"/>
          <a:chOff x="0" y="0"/>
          <a:chExt cx="0" cy="0"/>
        </a:xfrm>
      </p:grpSpPr>
      <p:sp>
        <p:nvSpPr>
          <p:cNvPr id="76" name="Google Shape;76;p11"/>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panose="020F0502020204030204"/>
              <a:buNone/>
              <a:defRPr sz="4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77" name="Google Shape;77;p11"/>
          <p:cNvSpPr txBox="1">
            <a:spLocks noGrp="1"/>
          </p:cNvSpPr>
          <p:nvPr>
            <p:ph type="body" idx="1"/>
          </p:nvPr>
        </p:nvSpPr>
        <p:spPr>
          <a:xfrm rot="5400000">
            <a:off x="3920331" y="-1256506"/>
            <a:ext cx="4351338" cy="10515600"/>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panose="020B0604020202020204"/>
              <a:buChar char="•"/>
              <a:defRPr sz="2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L="914400" marR="0" lvl="1" indent="-381000" algn="l" rtl="0">
              <a:lnSpc>
                <a:spcPct val="90000"/>
              </a:lnSpc>
              <a:spcBef>
                <a:spcPts val="500"/>
              </a:spcBef>
              <a:spcAft>
                <a:spcPts val="0"/>
              </a:spcAft>
              <a:buClr>
                <a:schemeClr val="dk1"/>
              </a:buClr>
              <a:buSzPts val="2400"/>
              <a:buFont typeface="Arial" panose="020B0604020202020204"/>
              <a:buChar char="•"/>
              <a:defRPr sz="2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371600" marR="0" lvl="2"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828800" marR="0" lvl="3"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2286000" marR="0" lvl="4"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743200" marR="0" lvl="5"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78" name="Google Shape;78;p1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9" name="Google Shape;79;p1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0" name="Google Shape;80;p1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81"/>
        <p:cNvGrpSpPr/>
        <p:nvPr/>
      </p:nvGrpSpPr>
      <p:grpSpPr>
        <a:xfrm>
          <a:off x="0" y="0"/>
          <a:ext cx="0" cy="0"/>
          <a:chOff x="0" y="0"/>
          <a:chExt cx="0" cy="0"/>
        </a:xfrm>
      </p:grpSpPr>
      <p:sp>
        <p:nvSpPr>
          <p:cNvPr id="82" name="Google Shape;82;p12"/>
          <p:cNvSpPr txBox="1">
            <a:spLocks noGrp="1"/>
          </p:cNvSpPr>
          <p:nvPr>
            <p:ph type="title"/>
          </p:nvPr>
        </p:nvSpPr>
        <p:spPr>
          <a:xfrm rot="5400000">
            <a:off x="7133431" y="1956594"/>
            <a:ext cx="5811838" cy="2628900"/>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panose="020F0502020204030204"/>
              <a:buNone/>
              <a:defRPr sz="4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83" name="Google Shape;83;p12"/>
          <p:cNvSpPr txBox="1">
            <a:spLocks noGrp="1"/>
          </p:cNvSpPr>
          <p:nvPr>
            <p:ph type="body" idx="1"/>
          </p:nvPr>
        </p:nvSpPr>
        <p:spPr>
          <a:xfrm rot="5400000">
            <a:off x="1799431" y="-596106"/>
            <a:ext cx="5811838" cy="7734300"/>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panose="020B0604020202020204"/>
              <a:buChar char="•"/>
              <a:defRPr sz="2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L="914400" marR="0" lvl="1" indent="-381000" algn="l" rtl="0">
              <a:lnSpc>
                <a:spcPct val="90000"/>
              </a:lnSpc>
              <a:spcBef>
                <a:spcPts val="500"/>
              </a:spcBef>
              <a:spcAft>
                <a:spcPts val="0"/>
              </a:spcAft>
              <a:buClr>
                <a:schemeClr val="dk1"/>
              </a:buClr>
              <a:buSzPts val="2400"/>
              <a:buFont typeface="Arial" panose="020B0604020202020204"/>
              <a:buChar char="•"/>
              <a:defRPr sz="2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371600" marR="0" lvl="2"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828800" marR="0" lvl="3"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2286000" marR="0" lvl="4"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743200" marR="0" lvl="5"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84" name="Google Shape;84;p1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5" name="Google Shape;85;p1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6" name="Google Shape;86;p1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24"/>
        <p:cNvGrpSpPr/>
        <p:nvPr/>
      </p:nvGrpSpPr>
      <p:grpSpPr>
        <a:xfrm>
          <a:off x="0" y="0"/>
          <a:ext cx="0" cy="0"/>
          <a:chOff x="0" y="0"/>
          <a:chExt cx="0" cy="0"/>
        </a:xfrm>
      </p:grpSpPr>
      <p:sp>
        <p:nvSpPr>
          <p:cNvPr id="25" name="Google Shape;25;p3"/>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panose="020F0502020204030204"/>
              <a:buNone/>
              <a:defRPr sz="4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26" name="Google Shape;26;p3"/>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panose="020B0604020202020204"/>
              <a:buChar char="•"/>
              <a:defRPr sz="2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L="914400" marR="0" lvl="1" indent="-381000" algn="l" rtl="0">
              <a:lnSpc>
                <a:spcPct val="90000"/>
              </a:lnSpc>
              <a:spcBef>
                <a:spcPts val="500"/>
              </a:spcBef>
              <a:spcAft>
                <a:spcPts val="0"/>
              </a:spcAft>
              <a:buClr>
                <a:schemeClr val="dk1"/>
              </a:buClr>
              <a:buSzPts val="2400"/>
              <a:buFont typeface="Arial" panose="020B0604020202020204"/>
              <a:buChar char="•"/>
              <a:defRPr sz="2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371600" marR="0" lvl="2"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828800" marR="0" lvl="3"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2286000" marR="0" lvl="4"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743200" marR="0" lvl="5"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27" name="Google Shape;27;p3"/>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8" name="Google Shape;28;p3"/>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9" name="Google Shape;29;p3"/>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30"/>
        <p:cNvGrpSpPr/>
        <p:nvPr/>
      </p:nvGrpSpPr>
      <p:grpSpPr>
        <a:xfrm>
          <a:off x="0" y="0"/>
          <a:ext cx="0" cy="0"/>
          <a:chOff x="0" y="0"/>
          <a:chExt cx="0" cy="0"/>
        </a:xfrm>
      </p:grpSpPr>
      <p:sp>
        <p:nvSpPr>
          <p:cNvPr id="31" name="Google Shape;31;p4"/>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panose="020F0502020204030204"/>
              <a:buNone/>
              <a:defRPr sz="4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32" name="Google Shape;32;p4"/>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3" name="Google Shape;33;p4"/>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4" name="Google Shape;34;p4"/>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35"/>
        <p:cNvGrpSpPr/>
        <p:nvPr/>
      </p:nvGrpSpPr>
      <p:grpSpPr>
        <a:xfrm>
          <a:off x="0" y="0"/>
          <a:ext cx="0" cy="0"/>
          <a:chOff x="0" y="0"/>
          <a:chExt cx="0" cy="0"/>
        </a:xfrm>
      </p:grpSpPr>
      <p:sp>
        <p:nvSpPr>
          <p:cNvPr id="36" name="Google Shape;36;p5"/>
          <p:cNvSpPr txBox="1">
            <a:spLocks noGrp="1"/>
          </p:cNvSpPr>
          <p:nvPr>
            <p:ph type="title"/>
          </p:nvPr>
        </p:nvSpPr>
        <p:spPr>
          <a:xfrm>
            <a:off x="831850" y="1709738"/>
            <a:ext cx="10515600" cy="2852737"/>
          </a:xfrm>
          <a:prstGeom prst="rect">
            <a:avLst/>
          </a:prstGeom>
          <a:noFill/>
          <a:ln>
            <a:noFill/>
          </a:ln>
        </p:spPr>
        <p:txBody>
          <a:bodyPr spcFirstLastPara="1" wrap="square" lIns="91425" tIns="45700" rIns="91425" bIns="45700" anchor="b" anchorCtr="0">
            <a:noAutofit/>
          </a:bodyPr>
          <a:lstStyle>
            <a:lvl1pPr marR="0" lvl="0" algn="l" rtl="0">
              <a:lnSpc>
                <a:spcPct val="90000"/>
              </a:lnSpc>
              <a:spcBef>
                <a:spcPts val="0"/>
              </a:spcBef>
              <a:spcAft>
                <a:spcPts val="0"/>
              </a:spcAft>
              <a:buClr>
                <a:schemeClr val="dk1"/>
              </a:buClr>
              <a:buSzPts val="6000"/>
              <a:buFont typeface="Calibri" panose="020F0502020204030204"/>
              <a:buNone/>
              <a:defRPr sz="6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37" name="Google Shape;37;p5"/>
          <p:cNvSpPr txBox="1">
            <a:spLocks noGrp="1"/>
          </p:cNvSpPr>
          <p:nvPr>
            <p:ph type="body" idx="1"/>
          </p:nvPr>
        </p:nvSpPr>
        <p:spPr>
          <a:xfrm>
            <a:off x="831850" y="4589463"/>
            <a:ext cx="10515600" cy="1500187"/>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rgbClr val="888888"/>
              </a:buClr>
              <a:buSzPts val="2400"/>
              <a:buFont typeface="Arial" panose="020B0604020202020204"/>
              <a:buNone/>
              <a:defRPr sz="24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1pPr>
            <a:lvl2pPr marL="914400" marR="0" lvl="1" indent="-228600" algn="l" rtl="0">
              <a:lnSpc>
                <a:spcPct val="90000"/>
              </a:lnSpc>
              <a:spcBef>
                <a:spcPts val="500"/>
              </a:spcBef>
              <a:spcAft>
                <a:spcPts val="0"/>
              </a:spcAft>
              <a:buClr>
                <a:srgbClr val="888888"/>
              </a:buClr>
              <a:buSzPts val="2000"/>
              <a:buFont typeface="Arial" panose="020B0604020202020204"/>
              <a:buNone/>
              <a:defRPr sz="20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2pPr>
            <a:lvl3pPr marL="1371600" marR="0" lvl="2" indent="-228600" algn="l" rtl="0">
              <a:lnSpc>
                <a:spcPct val="90000"/>
              </a:lnSpc>
              <a:spcBef>
                <a:spcPts val="500"/>
              </a:spcBef>
              <a:spcAft>
                <a:spcPts val="0"/>
              </a:spcAft>
              <a:buClr>
                <a:srgbClr val="888888"/>
              </a:buClr>
              <a:buSzPts val="1800"/>
              <a:buFont typeface="Arial" panose="020B0604020202020204"/>
              <a:buNone/>
              <a:defRPr sz="18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3pPr>
            <a:lvl4pPr marL="1828800" marR="0" lvl="3" indent="-228600" algn="l" rtl="0">
              <a:lnSpc>
                <a:spcPct val="90000"/>
              </a:lnSpc>
              <a:spcBef>
                <a:spcPts val="500"/>
              </a:spcBef>
              <a:spcAft>
                <a:spcPts val="0"/>
              </a:spcAft>
              <a:buClr>
                <a:srgbClr val="888888"/>
              </a:buClr>
              <a:buSzPts val="1600"/>
              <a:buFont typeface="Arial" panose="020B0604020202020204"/>
              <a:buNone/>
              <a:defRPr sz="16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4pPr>
            <a:lvl5pPr marL="2286000" marR="0" lvl="4" indent="-228600" algn="l" rtl="0">
              <a:lnSpc>
                <a:spcPct val="90000"/>
              </a:lnSpc>
              <a:spcBef>
                <a:spcPts val="500"/>
              </a:spcBef>
              <a:spcAft>
                <a:spcPts val="0"/>
              </a:spcAft>
              <a:buClr>
                <a:srgbClr val="888888"/>
              </a:buClr>
              <a:buSzPts val="1600"/>
              <a:buFont typeface="Arial" panose="020B0604020202020204"/>
              <a:buNone/>
              <a:defRPr sz="16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5pPr>
            <a:lvl6pPr marL="2743200" marR="0" lvl="5" indent="-228600" algn="l" rtl="0">
              <a:lnSpc>
                <a:spcPct val="90000"/>
              </a:lnSpc>
              <a:spcBef>
                <a:spcPts val="500"/>
              </a:spcBef>
              <a:spcAft>
                <a:spcPts val="0"/>
              </a:spcAft>
              <a:buClr>
                <a:srgbClr val="888888"/>
              </a:buClr>
              <a:buSzPts val="1600"/>
              <a:buFont typeface="Arial" panose="020B0604020202020204"/>
              <a:buNone/>
              <a:defRPr sz="16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6pPr>
            <a:lvl7pPr marL="3200400" marR="0" lvl="6" indent="-228600" algn="l" rtl="0">
              <a:lnSpc>
                <a:spcPct val="90000"/>
              </a:lnSpc>
              <a:spcBef>
                <a:spcPts val="500"/>
              </a:spcBef>
              <a:spcAft>
                <a:spcPts val="0"/>
              </a:spcAft>
              <a:buClr>
                <a:srgbClr val="888888"/>
              </a:buClr>
              <a:buSzPts val="1600"/>
              <a:buFont typeface="Arial" panose="020B0604020202020204"/>
              <a:buNone/>
              <a:defRPr sz="16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7pPr>
            <a:lvl8pPr marL="3657600" marR="0" lvl="7" indent="-228600" algn="l" rtl="0">
              <a:lnSpc>
                <a:spcPct val="90000"/>
              </a:lnSpc>
              <a:spcBef>
                <a:spcPts val="500"/>
              </a:spcBef>
              <a:spcAft>
                <a:spcPts val="0"/>
              </a:spcAft>
              <a:buClr>
                <a:srgbClr val="888888"/>
              </a:buClr>
              <a:buSzPts val="1600"/>
              <a:buFont typeface="Arial" panose="020B0604020202020204"/>
              <a:buNone/>
              <a:defRPr sz="16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8pPr>
            <a:lvl9pPr marL="4114800" marR="0" lvl="8" indent="-228600" algn="l" rtl="0">
              <a:lnSpc>
                <a:spcPct val="90000"/>
              </a:lnSpc>
              <a:spcBef>
                <a:spcPts val="500"/>
              </a:spcBef>
              <a:spcAft>
                <a:spcPts val="0"/>
              </a:spcAft>
              <a:buClr>
                <a:srgbClr val="888888"/>
              </a:buClr>
              <a:buSzPts val="1600"/>
              <a:buFont typeface="Arial" panose="020B0604020202020204"/>
              <a:buNone/>
              <a:defRPr sz="16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38" name="Google Shape;38;p5"/>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9" name="Google Shape;39;p5"/>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0" name="Google Shape;40;p5"/>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41"/>
        <p:cNvGrpSpPr/>
        <p:nvPr/>
      </p:nvGrpSpPr>
      <p:grpSpPr>
        <a:xfrm>
          <a:off x="0" y="0"/>
          <a:ext cx="0" cy="0"/>
          <a:chOff x="0" y="0"/>
          <a:chExt cx="0" cy="0"/>
        </a:xfrm>
      </p:grpSpPr>
      <p:sp>
        <p:nvSpPr>
          <p:cNvPr id="42" name="Google Shape;42;p6"/>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panose="020F0502020204030204"/>
              <a:buNone/>
              <a:defRPr sz="4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43" name="Google Shape;43;p6"/>
          <p:cNvSpPr txBox="1">
            <a:spLocks noGrp="1"/>
          </p:cNvSpPr>
          <p:nvPr>
            <p:ph type="body" idx="1"/>
          </p:nvPr>
        </p:nvSpPr>
        <p:spPr>
          <a:xfrm>
            <a:off x="838200" y="1825625"/>
            <a:ext cx="5181600" cy="435133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panose="020B0604020202020204"/>
              <a:buChar char="•"/>
              <a:defRPr sz="2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L="914400" marR="0" lvl="1" indent="-381000" algn="l" rtl="0">
              <a:lnSpc>
                <a:spcPct val="90000"/>
              </a:lnSpc>
              <a:spcBef>
                <a:spcPts val="500"/>
              </a:spcBef>
              <a:spcAft>
                <a:spcPts val="0"/>
              </a:spcAft>
              <a:buClr>
                <a:schemeClr val="dk1"/>
              </a:buClr>
              <a:buSzPts val="2400"/>
              <a:buFont typeface="Arial" panose="020B0604020202020204"/>
              <a:buChar char="•"/>
              <a:defRPr sz="2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371600" marR="0" lvl="2"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828800" marR="0" lvl="3"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2286000" marR="0" lvl="4"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743200" marR="0" lvl="5"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44" name="Google Shape;44;p6"/>
          <p:cNvSpPr txBox="1">
            <a:spLocks noGrp="1"/>
          </p:cNvSpPr>
          <p:nvPr>
            <p:ph type="body" idx="2"/>
          </p:nvPr>
        </p:nvSpPr>
        <p:spPr>
          <a:xfrm>
            <a:off x="6172200" y="1825625"/>
            <a:ext cx="5181600" cy="435133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panose="020B0604020202020204"/>
              <a:buChar char="•"/>
              <a:defRPr sz="2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L="914400" marR="0" lvl="1" indent="-381000" algn="l" rtl="0">
              <a:lnSpc>
                <a:spcPct val="90000"/>
              </a:lnSpc>
              <a:spcBef>
                <a:spcPts val="500"/>
              </a:spcBef>
              <a:spcAft>
                <a:spcPts val="0"/>
              </a:spcAft>
              <a:buClr>
                <a:schemeClr val="dk1"/>
              </a:buClr>
              <a:buSzPts val="2400"/>
              <a:buFont typeface="Arial" panose="020B0604020202020204"/>
              <a:buChar char="•"/>
              <a:defRPr sz="2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371600" marR="0" lvl="2"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828800" marR="0" lvl="3"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2286000" marR="0" lvl="4"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743200" marR="0" lvl="5"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45" name="Google Shape;45;p6"/>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6" name="Google Shape;46;p6"/>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7" name="Google Shape;47;p6"/>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48"/>
        <p:cNvGrpSpPr/>
        <p:nvPr/>
      </p:nvGrpSpPr>
      <p:grpSpPr>
        <a:xfrm>
          <a:off x="0" y="0"/>
          <a:ext cx="0" cy="0"/>
          <a:chOff x="0" y="0"/>
          <a:chExt cx="0" cy="0"/>
        </a:xfrm>
      </p:grpSpPr>
      <p:sp>
        <p:nvSpPr>
          <p:cNvPr id="49" name="Google Shape;49;p7"/>
          <p:cNvSpPr txBox="1">
            <a:spLocks noGrp="1"/>
          </p:cNvSpPr>
          <p:nvPr>
            <p:ph type="title"/>
          </p:nvPr>
        </p:nvSpPr>
        <p:spPr>
          <a:xfrm>
            <a:off x="839788"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panose="020F0502020204030204"/>
              <a:buNone/>
              <a:defRPr sz="4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50" name="Google Shape;50;p7"/>
          <p:cNvSpPr txBox="1">
            <a:spLocks noGrp="1"/>
          </p:cNvSpPr>
          <p:nvPr>
            <p:ph type="body" idx="1"/>
          </p:nvPr>
        </p:nvSpPr>
        <p:spPr>
          <a:xfrm>
            <a:off x="839788" y="1681163"/>
            <a:ext cx="5157787" cy="823912"/>
          </a:xfrm>
          <a:prstGeom prst="rect">
            <a:avLst/>
          </a:prstGeom>
          <a:noFill/>
          <a:ln>
            <a:noFill/>
          </a:ln>
        </p:spPr>
        <p:txBody>
          <a:bodyPr spcFirstLastPara="1" wrap="square" lIns="91425" tIns="45700" rIns="91425" bIns="45700" anchor="b" anchorCtr="0">
            <a:noAutofit/>
          </a:bodyPr>
          <a:lstStyle>
            <a:lvl1pPr marL="457200" marR="0" lvl="0" indent="-228600" algn="l" rtl="0">
              <a:lnSpc>
                <a:spcPct val="90000"/>
              </a:lnSpc>
              <a:spcBef>
                <a:spcPts val="1000"/>
              </a:spcBef>
              <a:spcAft>
                <a:spcPts val="0"/>
              </a:spcAft>
              <a:buClr>
                <a:schemeClr val="dk1"/>
              </a:buClr>
              <a:buSzPts val="2400"/>
              <a:buFont typeface="Arial" panose="020B0604020202020204"/>
              <a:buNone/>
              <a:defRPr sz="24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L="914400" marR="0" lvl="1" indent="-228600" algn="l" rtl="0">
              <a:lnSpc>
                <a:spcPct val="90000"/>
              </a:lnSpc>
              <a:spcBef>
                <a:spcPts val="500"/>
              </a:spcBef>
              <a:spcAft>
                <a:spcPts val="0"/>
              </a:spcAft>
              <a:buClr>
                <a:schemeClr val="dk1"/>
              </a:buClr>
              <a:buSzPts val="2000"/>
              <a:buFont typeface="Arial" panose="020B0604020202020204"/>
              <a:buNone/>
              <a:defRPr sz="20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371600" marR="0" lvl="2" indent="-228600" algn="l" rtl="0">
              <a:lnSpc>
                <a:spcPct val="90000"/>
              </a:lnSpc>
              <a:spcBef>
                <a:spcPts val="500"/>
              </a:spcBef>
              <a:spcAft>
                <a:spcPts val="0"/>
              </a:spcAft>
              <a:buClr>
                <a:schemeClr val="dk1"/>
              </a:buClr>
              <a:buSzPts val="1800"/>
              <a:buFont typeface="Arial" panose="020B0604020202020204"/>
              <a:buNone/>
              <a:defRPr sz="18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828800" marR="0" lvl="3" indent="-228600" algn="l" rtl="0">
              <a:lnSpc>
                <a:spcPct val="90000"/>
              </a:lnSpc>
              <a:spcBef>
                <a:spcPts val="500"/>
              </a:spcBef>
              <a:spcAft>
                <a:spcPts val="0"/>
              </a:spcAft>
              <a:buClr>
                <a:schemeClr val="dk1"/>
              </a:buClr>
              <a:buSzPts val="1600"/>
              <a:buFont typeface="Arial" panose="020B0604020202020204"/>
              <a:buNone/>
              <a:defRPr sz="16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2286000" marR="0" lvl="4" indent="-228600" algn="l" rtl="0">
              <a:lnSpc>
                <a:spcPct val="90000"/>
              </a:lnSpc>
              <a:spcBef>
                <a:spcPts val="500"/>
              </a:spcBef>
              <a:spcAft>
                <a:spcPts val="0"/>
              </a:spcAft>
              <a:buClr>
                <a:schemeClr val="dk1"/>
              </a:buClr>
              <a:buSzPts val="1600"/>
              <a:buFont typeface="Arial" panose="020B0604020202020204"/>
              <a:buNone/>
              <a:defRPr sz="16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743200" marR="0" lvl="5" indent="-228600" algn="l" rtl="0">
              <a:lnSpc>
                <a:spcPct val="90000"/>
              </a:lnSpc>
              <a:spcBef>
                <a:spcPts val="500"/>
              </a:spcBef>
              <a:spcAft>
                <a:spcPts val="0"/>
              </a:spcAft>
              <a:buClr>
                <a:schemeClr val="dk1"/>
              </a:buClr>
              <a:buSzPts val="1600"/>
              <a:buFont typeface="Arial" panose="020B0604020202020204"/>
              <a:buNone/>
              <a:defRPr sz="16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228600" algn="l" rtl="0">
              <a:lnSpc>
                <a:spcPct val="90000"/>
              </a:lnSpc>
              <a:spcBef>
                <a:spcPts val="500"/>
              </a:spcBef>
              <a:spcAft>
                <a:spcPts val="0"/>
              </a:spcAft>
              <a:buClr>
                <a:schemeClr val="dk1"/>
              </a:buClr>
              <a:buSzPts val="1600"/>
              <a:buFont typeface="Arial" panose="020B0604020202020204"/>
              <a:buNone/>
              <a:defRPr sz="16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228600" algn="l" rtl="0">
              <a:lnSpc>
                <a:spcPct val="90000"/>
              </a:lnSpc>
              <a:spcBef>
                <a:spcPts val="500"/>
              </a:spcBef>
              <a:spcAft>
                <a:spcPts val="0"/>
              </a:spcAft>
              <a:buClr>
                <a:schemeClr val="dk1"/>
              </a:buClr>
              <a:buSzPts val="1600"/>
              <a:buFont typeface="Arial" panose="020B0604020202020204"/>
              <a:buNone/>
              <a:defRPr sz="16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228600" algn="l" rtl="0">
              <a:lnSpc>
                <a:spcPct val="90000"/>
              </a:lnSpc>
              <a:spcBef>
                <a:spcPts val="500"/>
              </a:spcBef>
              <a:spcAft>
                <a:spcPts val="0"/>
              </a:spcAft>
              <a:buClr>
                <a:schemeClr val="dk1"/>
              </a:buClr>
              <a:buSzPts val="1600"/>
              <a:buFont typeface="Arial" panose="020B0604020202020204"/>
              <a:buNone/>
              <a:defRPr sz="16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51" name="Google Shape;51;p7"/>
          <p:cNvSpPr txBox="1">
            <a:spLocks noGrp="1"/>
          </p:cNvSpPr>
          <p:nvPr>
            <p:ph type="body" idx="2"/>
          </p:nvPr>
        </p:nvSpPr>
        <p:spPr>
          <a:xfrm>
            <a:off x="839788" y="2505075"/>
            <a:ext cx="5157787" cy="368458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panose="020B0604020202020204"/>
              <a:buChar char="•"/>
              <a:defRPr sz="2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L="914400" marR="0" lvl="1" indent="-381000" algn="l" rtl="0">
              <a:lnSpc>
                <a:spcPct val="90000"/>
              </a:lnSpc>
              <a:spcBef>
                <a:spcPts val="500"/>
              </a:spcBef>
              <a:spcAft>
                <a:spcPts val="0"/>
              </a:spcAft>
              <a:buClr>
                <a:schemeClr val="dk1"/>
              </a:buClr>
              <a:buSzPts val="2400"/>
              <a:buFont typeface="Arial" panose="020B0604020202020204"/>
              <a:buChar char="•"/>
              <a:defRPr sz="2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371600" marR="0" lvl="2"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828800" marR="0" lvl="3"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2286000" marR="0" lvl="4"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743200" marR="0" lvl="5"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52" name="Google Shape;52;p7"/>
          <p:cNvSpPr txBox="1">
            <a:spLocks noGrp="1"/>
          </p:cNvSpPr>
          <p:nvPr>
            <p:ph type="body" idx="3"/>
          </p:nvPr>
        </p:nvSpPr>
        <p:spPr>
          <a:xfrm>
            <a:off x="6172200" y="1681163"/>
            <a:ext cx="5183188" cy="823912"/>
          </a:xfrm>
          <a:prstGeom prst="rect">
            <a:avLst/>
          </a:prstGeom>
          <a:noFill/>
          <a:ln>
            <a:noFill/>
          </a:ln>
        </p:spPr>
        <p:txBody>
          <a:bodyPr spcFirstLastPara="1" wrap="square" lIns="91425" tIns="45700" rIns="91425" bIns="45700" anchor="b" anchorCtr="0">
            <a:noAutofit/>
          </a:bodyPr>
          <a:lstStyle>
            <a:lvl1pPr marL="457200" marR="0" lvl="0" indent="-228600" algn="l" rtl="0">
              <a:lnSpc>
                <a:spcPct val="90000"/>
              </a:lnSpc>
              <a:spcBef>
                <a:spcPts val="1000"/>
              </a:spcBef>
              <a:spcAft>
                <a:spcPts val="0"/>
              </a:spcAft>
              <a:buClr>
                <a:schemeClr val="dk1"/>
              </a:buClr>
              <a:buSzPts val="2400"/>
              <a:buFont typeface="Arial" panose="020B0604020202020204"/>
              <a:buNone/>
              <a:defRPr sz="24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L="914400" marR="0" lvl="1" indent="-228600" algn="l" rtl="0">
              <a:lnSpc>
                <a:spcPct val="90000"/>
              </a:lnSpc>
              <a:spcBef>
                <a:spcPts val="500"/>
              </a:spcBef>
              <a:spcAft>
                <a:spcPts val="0"/>
              </a:spcAft>
              <a:buClr>
                <a:schemeClr val="dk1"/>
              </a:buClr>
              <a:buSzPts val="2000"/>
              <a:buFont typeface="Arial" panose="020B0604020202020204"/>
              <a:buNone/>
              <a:defRPr sz="20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371600" marR="0" lvl="2" indent="-228600" algn="l" rtl="0">
              <a:lnSpc>
                <a:spcPct val="90000"/>
              </a:lnSpc>
              <a:spcBef>
                <a:spcPts val="500"/>
              </a:spcBef>
              <a:spcAft>
                <a:spcPts val="0"/>
              </a:spcAft>
              <a:buClr>
                <a:schemeClr val="dk1"/>
              </a:buClr>
              <a:buSzPts val="1800"/>
              <a:buFont typeface="Arial" panose="020B0604020202020204"/>
              <a:buNone/>
              <a:defRPr sz="18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828800" marR="0" lvl="3" indent="-228600" algn="l" rtl="0">
              <a:lnSpc>
                <a:spcPct val="90000"/>
              </a:lnSpc>
              <a:spcBef>
                <a:spcPts val="500"/>
              </a:spcBef>
              <a:spcAft>
                <a:spcPts val="0"/>
              </a:spcAft>
              <a:buClr>
                <a:schemeClr val="dk1"/>
              </a:buClr>
              <a:buSzPts val="1600"/>
              <a:buFont typeface="Arial" panose="020B0604020202020204"/>
              <a:buNone/>
              <a:defRPr sz="16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2286000" marR="0" lvl="4" indent="-228600" algn="l" rtl="0">
              <a:lnSpc>
                <a:spcPct val="90000"/>
              </a:lnSpc>
              <a:spcBef>
                <a:spcPts val="500"/>
              </a:spcBef>
              <a:spcAft>
                <a:spcPts val="0"/>
              </a:spcAft>
              <a:buClr>
                <a:schemeClr val="dk1"/>
              </a:buClr>
              <a:buSzPts val="1600"/>
              <a:buFont typeface="Arial" panose="020B0604020202020204"/>
              <a:buNone/>
              <a:defRPr sz="16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743200" marR="0" lvl="5" indent="-228600" algn="l" rtl="0">
              <a:lnSpc>
                <a:spcPct val="90000"/>
              </a:lnSpc>
              <a:spcBef>
                <a:spcPts val="500"/>
              </a:spcBef>
              <a:spcAft>
                <a:spcPts val="0"/>
              </a:spcAft>
              <a:buClr>
                <a:schemeClr val="dk1"/>
              </a:buClr>
              <a:buSzPts val="1600"/>
              <a:buFont typeface="Arial" panose="020B0604020202020204"/>
              <a:buNone/>
              <a:defRPr sz="16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228600" algn="l" rtl="0">
              <a:lnSpc>
                <a:spcPct val="90000"/>
              </a:lnSpc>
              <a:spcBef>
                <a:spcPts val="500"/>
              </a:spcBef>
              <a:spcAft>
                <a:spcPts val="0"/>
              </a:spcAft>
              <a:buClr>
                <a:schemeClr val="dk1"/>
              </a:buClr>
              <a:buSzPts val="1600"/>
              <a:buFont typeface="Arial" panose="020B0604020202020204"/>
              <a:buNone/>
              <a:defRPr sz="16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228600" algn="l" rtl="0">
              <a:lnSpc>
                <a:spcPct val="90000"/>
              </a:lnSpc>
              <a:spcBef>
                <a:spcPts val="500"/>
              </a:spcBef>
              <a:spcAft>
                <a:spcPts val="0"/>
              </a:spcAft>
              <a:buClr>
                <a:schemeClr val="dk1"/>
              </a:buClr>
              <a:buSzPts val="1600"/>
              <a:buFont typeface="Arial" panose="020B0604020202020204"/>
              <a:buNone/>
              <a:defRPr sz="16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228600" algn="l" rtl="0">
              <a:lnSpc>
                <a:spcPct val="90000"/>
              </a:lnSpc>
              <a:spcBef>
                <a:spcPts val="500"/>
              </a:spcBef>
              <a:spcAft>
                <a:spcPts val="0"/>
              </a:spcAft>
              <a:buClr>
                <a:schemeClr val="dk1"/>
              </a:buClr>
              <a:buSzPts val="1600"/>
              <a:buFont typeface="Arial" panose="020B0604020202020204"/>
              <a:buNone/>
              <a:defRPr sz="16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53" name="Google Shape;53;p7"/>
          <p:cNvSpPr txBox="1">
            <a:spLocks noGrp="1"/>
          </p:cNvSpPr>
          <p:nvPr>
            <p:ph type="body" idx="4"/>
          </p:nvPr>
        </p:nvSpPr>
        <p:spPr>
          <a:xfrm>
            <a:off x="6172200" y="2505075"/>
            <a:ext cx="5183188" cy="368458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panose="020B0604020202020204"/>
              <a:buChar char="•"/>
              <a:defRPr sz="2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L="914400" marR="0" lvl="1" indent="-381000" algn="l" rtl="0">
              <a:lnSpc>
                <a:spcPct val="90000"/>
              </a:lnSpc>
              <a:spcBef>
                <a:spcPts val="500"/>
              </a:spcBef>
              <a:spcAft>
                <a:spcPts val="0"/>
              </a:spcAft>
              <a:buClr>
                <a:schemeClr val="dk1"/>
              </a:buClr>
              <a:buSzPts val="2400"/>
              <a:buFont typeface="Arial" panose="020B0604020202020204"/>
              <a:buChar char="•"/>
              <a:defRPr sz="2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371600" marR="0" lvl="2"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828800" marR="0" lvl="3"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2286000" marR="0" lvl="4"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743200" marR="0" lvl="5"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54" name="Google Shape;54;p7"/>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5" name="Google Shape;55;p7"/>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6" name="Google Shape;56;p7"/>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7"/>
        <p:cNvGrpSpPr/>
        <p:nvPr/>
      </p:nvGrpSpPr>
      <p:grpSpPr>
        <a:xfrm>
          <a:off x="0" y="0"/>
          <a:ext cx="0" cy="0"/>
          <a:chOff x="0" y="0"/>
          <a:chExt cx="0" cy="0"/>
        </a:xfrm>
      </p:grpSpPr>
      <p:sp>
        <p:nvSpPr>
          <p:cNvPr id="58" name="Google Shape;58;p8"/>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9" name="Google Shape;59;p8"/>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0" name="Google Shape;60;p8"/>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61"/>
        <p:cNvGrpSpPr/>
        <p:nvPr/>
      </p:nvGrpSpPr>
      <p:grpSpPr>
        <a:xfrm>
          <a:off x="0" y="0"/>
          <a:ext cx="0" cy="0"/>
          <a:chOff x="0" y="0"/>
          <a:chExt cx="0" cy="0"/>
        </a:xfrm>
      </p:grpSpPr>
      <p:sp>
        <p:nvSpPr>
          <p:cNvPr id="62" name="Google Shape;62;p9"/>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Autofit/>
          </a:bodyPr>
          <a:lstStyle>
            <a:lvl1pPr marR="0" lvl="0" algn="l" rtl="0">
              <a:lnSpc>
                <a:spcPct val="90000"/>
              </a:lnSpc>
              <a:spcBef>
                <a:spcPts val="0"/>
              </a:spcBef>
              <a:spcAft>
                <a:spcPts val="0"/>
              </a:spcAft>
              <a:buClr>
                <a:schemeClr val="dk1"/>
              </a:buClr>
              <a:buSzPts val="3200"/>
              <a:buFont typeface="Calibri" panose="020F0502020204030204"/>
              <a:buNone/>
              <a:defRPr sz="3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63" name="Google Shape;63;p9"/>
          <p:cNvSpPr txBox="1">
            <a:spLocks noGrp="1"/>
          </p:cNvSpPr>
          <p:nvPr>
            <p:ph type="body" idx="1"/>
          </p:nvPr>
        </p:nvSpPr>
        <p:spPr>
          <a:xfrm>
            <a:off x="5183188" y="987425"/>
            <a:ext cx="6172200" cy="4873625"/>
          </a:xfrm>
          <a:prstGeom prst="rect">
            <a:avLst/>
          </a:prstGeom>
          <a:noFill/>
          <a:ln>
            <a:noFill/>
          </a:ln>
        </p:spPr>
        <p:txBody>
          <a:bodyPr spcFirstLastPara="1" wrap="square" lIns="91425" tIns="45700" rIns="91425" bIns="45700" anchor="t" anchorCtr="0">
            <a:noAutofit/>
          </a:bodyPr>
          <a:lstStyle>
            <a:lvl1pPr marL="457200" marR="0" lvl="0" indent="-431800" algn="l" rtl="0">
              <a:lnSpc>
                <a:spcPct val="90000"/>
              </a:lnSpc>
              <a:spcBef>
                <a:spcPts val="1000"/>
              </a:spcBef>
              <a:spcAft>
                <a:spcPts val="0"/>
              </a:spcAft>
              <a:buClr>
                <a:schemeClr val="dk1"/>
              </a:buClr>
              <a:buSzPts val="3200"/>
              <a:buFont typeface="Arial" panose="020B0604020202020204"/>
              <a:buChar char="•"/>
              <a:defRPr sz="3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L="914400" marR="0" lvl="1" indent="-406400" algn="l" rtl="0">
              <a:lnSpc>
                <a:spcPct val="90000"/>
              </a:lnSpc>
              <a:spcBef>
                <a:spcPts val="500"/>
              </a:spcBef>
              <a:spcAft>
                <a:spcPts val="0"/>
              </a:spcAft>
              <a:buClr>
                <a:schemeClr val="dk1"/>
              </a:buClr>
              <a:buSzPts val="2800"/>
              <a:buFont typeface="Arial" panose="020B0604020202020204"/>
              <a:buChar char="•"/>
              <a:defRPr sz="2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371600" marR="0" lvl="2" indent="-381000" algn="l" rtl="0">
              <a:lnSpc>
                <a:spcPct val="90000"/>
              </a:lnSpc>
              <a:spcBef>
                <a:spcPts val="500"/>
              </a:spcBef>
              <a:spcAft>
                <a:spcPts val="0"/>
              </a:spcAft>
              <a:buClr>
                <a:schemeClr val="dk1"/>
              </a:buClr>
              <a:buSzPts val="2400"/>
              <a:buFont typeface="Arial" panose="020B0604020202020204"/>
              <a:buChar char="•"/>
              <a:defRPr sz="2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828800" marR="0" lvl="3"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2286000" marR="0" lvl="4"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743200" marR="0" lvl="5"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64" name="Google Shape;64;p9"/>
          <p:cNvSpPr txBox="1">
            <a:spLocks noGrp="1"/>
          </p:cNvSpPr>
          <p:nvPr>
            <p:ph type="body" idx="2"/>
          </p:nvPr>
        </p:nvSpPr>
        <p:spPr>
          <a:xfrm>
            <a:off x="839788" y="2057400"/>
            <a:ext cx="3932237" cy="3811588"/>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chemeClr val="dk1"/>
              </a:buClr>
              <a:buSzPts val="1600"/>
              <a:buFont typeface="Arial" panose="020B0604020202020204"/>
              <a:buNone/>
              <a:defRPr sz="1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L="914400" marR="0" lvl="1" indent="-228600" algn="l" rtl="0">
              <a:lnSpc>
                <a:spcPct val="90000"/>
              </a:lnSpc>
              <a:spcBef>
                <a:spcPts val="500"/>
              </a:spcBef>
              <a:spcAft>
                <a:spcPts val="0"/>
              </a:spcAft>
              <a:buClr>
                <a:schemeClr val="dk1"/>
              </a:buClr>
              <a:buSzPts val="1400"/>
              <a:buFont typeface="Arial" panose="020B0604020202020204"/>
              <a:buNone/>
              <a:defRPr sz="1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371600" marR="0" lvl="2" indent="-228600" algn="l" rtl="0">
              <a:lnSpc>
                <a:spcPct val="90000"/>
              </a:lnSpc>
              <a:spcBef>
                <a:spcPts val="500"/>
              </a:spcBef>
              <a:spcAft>
                <a:spcPts val="0"/>
              </a:spcAft>
              <a:buClr>
                <a:schemeClr val="dk1"/>
              </a:buClr>
              <a:buSzPts val="1200"/>
              <a:buFont typeface="Arial" panose="020B0604020202020204"/>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828800" marR="0" lvl="3" indent="-228600" algn="l" rtl="0">
              <a:lnSpc>
                <a:spcPct val="90000"/>
              </a:lnSpc>
              <a:spcBef>
                <a:spcPts val="500"/>
              </a:spcBef>
              <a:spcAft>
                <a:spcPts val="0"/>
              </a:spcAft>
              <a:buClr>
                <a:schemeClr val="dk1"/>
              </a:buClr>
              <a:buSzPts val="1000"/>
              <a:buFont typeface="Arial" panose="020B0604020202020204"/>
              <a:buNone/>
              <a:defRPr sz="1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2286000" marR="0" lvl="4" indent="-228600" algn="l" rtl="0">
              <a:lnSpc>
                <a:spcPct val="90000"/>
              </a:lnSpc>
              <a:spcBef>
                <a:spcPts val="500"/>
              </a:spcBef>
              <a:spcAft>
                <a:spcPts val="0"/>
              </a:spcAft>
              <a:buClr>
                <a:schemeClr val="dk1"/>
              </a:buClr>
              <a:buSzPts val="1000"/>
              <a:buFont typeface="Arial" panose="020B0604020202020204"/>
              <a:buNone/>
              <a:defRPr sz="1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743200" marR="0" lvl="5" indent="-228600" algn="l" rtl="0">
              <a:lnSpc>
                <a:spcPct val="90000"/>
              </a:lnSpc>
              <a:spcBef>
                <a:spcPts val="500"/>
              </a:spcBef>
              <a:spcAft>
                <a:spcPts val="0"/>
              </a:spcAft>
              <a:buClr>
                <a:schemeClr val="dk1"/>
              </a:buClr>
              <a:buSzPts val="1000"/>
              <a:buFont typeface="Arial" panose="020B0604020202020204"/>
              <a:buNone/>
              <a:defRPr sz="1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228600" algn="l" rtl="0">
              <a:lnSpc>
                <a:spcPct val="90000"/>
              </a:lnSpc>
              <a:spcBef>
                <a:spcPts val="500"/>
              </a:spcBef>
              <a:spcAft>
                <a:spcPts val="0"/>
              </a:spcAft>
              <a:buClr>
                <a:schemeClr val="dk1"/>
              </a:buClr>
              <a:buSzPts val="1000"/>
              <a:buFont typeface="Arial" panose="020B0604020202020204"/>
              <a:buNone/>
              <a:defRPr sz="1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228600" algn="l" rtl="0">
              <a:lnSpc>
                <a:spcPct val="90000"/>
              </a:lnSpc>
              <a:spcBef>
                <a:spcPts val="500"/>
              </a:spcBef>
              <a:spcAft>
                <a:spcPts val="0"/>
              </a:spcAft>
              <a:buClr>
                <a:schemeClr val="dk1"/>
              </a:buClr>
              <a:buSzPts val="1000"/>
              <a:buFont typeface="Arial" panose="020B0604020202020204"/>
              <a:buNone/>
              <a:defRPr sz="1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228600" algn="l" rtl="0">
              <a:lnSpc>
                <a:spcPct val="90000"/>
              </a:lnSpc>
              <a:spcBef>
                <a:spcPts val="500"/>
              </a:spcBef>
              <a:spcAft>
                <a:spcPts val="0"/>
              </a:spcAft>
              <a:buClr>
                <a:schemeClr val="dk1"/>
              </a:buClr>
              <a:buSzPts val="1000"/>
              <a:buFont typeface="Arial" panose="020B0604020202020204"/>
              <a:buNone/>
              <a:defRPr sz="1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65" name="Google Shape;65;p9"/>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6" name="Google Shape;66;p9"/>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7" name="Google Shape;67;p9"/>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68"/>
        <p:cNvGrpSpPr/>
        <p:nvPr/>
      </p:nvGrpSpPr>
      <p:grpSpPr>
        <a:xfrm>
          <a:off x="0" y="0"/>
          <a:ext cx="0" cy="0"/>
          <a:chOff x="0" y="0"/>
          <a:chExt cx="0" cy="0"/>
        </a:xfrm>
      </p:grpSpPr>
      <p:sp>
        <p:nvSpPr>
          <p:cNvPr id="69" name="Google Shape;69;p10"/>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Autofit/>
          </a:bodyPr>
          <a:lstStyle>
            <a:lvl1pPr marR="0" lvl="0" algn="l" rtl="0">
              <a:lnSpc>
                <a:spcPct val="90000"/>
              </a:lnSpc>
              <a:spcBef>
                <a:spcPts val="0"/>
              </a:spcBef>
              <a:spcAft>
                <a:spcPts val="0"/>
              </a:spcAft>
              <a:buClr>
                <a:schemeClr val="dk1"/>
              </a:buClr>
              <a:buSzPts val="3200"/>
              <a:buFont typeface="Calibri" panose="020F0502020204030204"/>
              <a:buNone/>
              <a:defRPr sz="3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70" name="Google Shape;70;p10"/>
          <p:cNvSpPr>
            <a:spLocks noGrp="1"/>
          </p:cNvSpPr>
          <p:nvPr>
            <p:ph type="pic" idx="2"/>
          </p:nvPr>
        </p:nvSpPr>
        <p:spPr>
          <a:xfrm>
            <a:off x="5183188" y="987425"/>
            <a:ext cx="6172200" cy="4873625"/>
          </a:xfrm>
          <a:prstGeom prst="rect">
            <a:avLst/>
          </a:prstGeom>
          <a:noFill/>
          <a:ln>
            <a:noFill/>
          </a:ln>
        </p:spPr>
      </p:sp>
      <p:sp>
        <p:nvSpPr>
          <p:cNvPr id="71" name="Google Shape;71;p10"/>
          <p:cNvSpPr txBox="1">
            <a:spLocks noGrp="1"/>
          </p:cNvSpPr>
          <p:nvPr>
            <p:ph type="body" idx="1"/>
          </p:nvPr>
        </p:nvSpPr>
        <p:spPr>
          <a:xfrm>
            <a:off x="839788" y="2057400"/>
            <a:ext cx="3932237" cy="3811588"/>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chemeClr val="dk1"/>
              </a:buClr>
              <a:buSzPts val="1600"/>
              <a:buFont typeface="Arial" panose="020B0604020202020204"/>
              <a:buNone/>
              <a:defRPr sz="1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L="914400" marR="0" lvl="1" indent="-228600" algn="l" rtl="0">
              <a:lnSpc>
                <a:spcPct val="90000"/>
              </a:lnSpc>
              <a:spcBef>
                <a:spcPts val="500"/>
              </a:spcBef>
              <a:spcAft>
                <a:spcPts val="0"/>
              </a:spcAft>
              <a:buClr>
                <a:schemeClr val="dk1"/>
              </a:buClr>
              <a:buSzPts val="1400"/>
              <a:buFont typeface="Arial" panose="020B0604020202020204"/>
              <a:buNone/>
              <a:defRPr sz="1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371600" marR="0" lvl="2" indent="-228600" algn="l" rtl="0">
              <a:lnSpc>
                <a:spcPct val="90000"/>
              </a:lnSpc>
              <a:spcBef>
                <a:spcPts val="500"/>
              </a:spcBef>
              <a:spcAft>
                <a:spcPts val="0"/>
              </a:spcAft>
              <a:buClr>
                <a:schemeClr val="dk1"/>
              </a:buClr>
              <a:buSzPts val="1200"/>
              <a:buFont typeface="Arial" panose="020B0604020202020204"/>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828800" marR="0" lvl="3" indent="-228600" algn="l" rtl="0">
              <a:lnSpc>
                <a:spcPct val="90000"/>
              </a:lnSpc>
              <a:spcBef>
                <a:spcPts val="500"/>
              </a:spcBef>
              <a:spcAft>
                <a:spcPts val="0"/>
              </a:spcAft>
              <a:buClr>
                <a:schemeClr val="dk1"/>
              </a:buClr>
              <a:buSzPts val="1000"/>
              <a:buFont typeface="Arial" panose="020B0604020202020204"/>
              <a:buNone/>
              <a:defRPr sz="1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2286000" marR="0" lvl="4" indent="-228600" algn="l" rtl="0">
              <a:lnSpc>
                <a:spcPct val="90000"/>
              </a:lnSpc>
              <a:spcBef>
                <a:spcPts val="500"/>
              </a:spcBef>
              <a:spcAft>
                <a:spcPts val="0"/>
              </a:spcAft>
              <a:buClr>
                <a:schemeClr val="dk1"/>
              </a:buClr>
              <a:buSzPts val="1000"/>
              <a:buFont typeface="Arial" panose="020B0604020202020204"/>
              <a:buNone/>
              <a:defRPr sz="1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743200" marR="0" lvl="5" indent="-228600" algn="l" rtl="0">
              <a:lnSpc>
                <a:spcPct val="90000"/>
              </a:lnSpc>
              <a:spcBef>
                <a:spcPts val="500"/>
              </a:spcBef>
              <a:spcAft>
                <a:spcPts val="0"/>
              </a:spcAft>
              <a:buClr>
                <a:schemeClr val="dk1"/>
              </a:buClr>
              <a:buSzPts val="1000"/>
              <a:buFont typeface="Arial" panose="020B0604020202020204"/>
              <a:buNone/>
              <a:defRPr sz="1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228600" algn="l" rtl="0">
              <a:lnSpc>
                <a:spcPct val="90000"/>
              </a:lnSpc>
              <a:spcBef>
                <a:spcPts val="500"/>
              </a:spcBef>
              <a:spcAft>
                <a:spcPts val="0"/>
              </a:spcAft>
              <a:buClr>
                <a:schemeClr val="dk1"/>
              </a:buClr>
              <a:buSzPts val="1000"/>
              <a:buFont typeface="Arial" panose="020B0604020202020204"/>
              <a:buNone/>
              <a:defRPr sz="1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228600" algn="l" rtl="0">
              <a:lnSpc>
                <a:spcPct val="90000"/>
              </a:lnSpc>
              <a:spcBef>
                <a:spcPts val="500"/>
              </a:spcBef>
              <a:spcAft>
                <a:spcPts val="0"/>
              </a:spcAft>
              <a:buClr>
                <a:schemeClr val="dk1"/>
              </a:buClr>
              <a:buSzPts val="1000"/>
              <a:buFont typeface="Arial" panose="020B0604020202020204"/>
              <a:buNone/>
              <a:defRPr sz="1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228600" algn="l" rtl="0">
              <a:lnSpc>
                <a:spcPct val="90000"/>
              </a:lnSpc>
              <a:spcBef>
                <a:spcPts val="500"/>
              </a:spcBef>
              <a:spcAft>
                <a:spcPts val="0"/>
              </a:spcAft>
              <a:buClr>
                <a:schemeClr val="dk1"/>
              </a:buClr>
              <a:buSzPts val="1000"/>
              <a:buFont typeface="Arial" panose="020B0604020202020204"/>
              <a:buNone/>
              <a:defRPr sz="1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72" name="Google Shape;72;p10"/>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3" name="Google Shape;73;p10"/>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4" name="Google Shape;74;p10"/>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17" Type="http://schemas.openxmlformats.org/officeDocument/2006/relationships/image" Target="../media/image5.png"/><Relationship Id="rId2" Type="http://schemas.openxmlformats.org/officeDocument/2006/relationships/slideLayout" Target="../slideLayouts/slideLayout2.xml"/><Relationship Id="rId16" Type="http://schemas.openxmlformats.org/officeDocument/2006/relationships/image" Target="../media/image4.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3.pn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2.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a:blip r:embed="rId13"/>
          <a:stretch>
            <a:fillRect/>
          </a:stretch>
        </a:blipFill>
        <a:effectLst/>
      </p:bgPr>
    </p:bg>
    <p:spTree>
      <p:nvGrpSpPr>
        <p:cNvPr id="1" name="Shape 9"/>
        <p:cNvGrpSpPr/>
        <p:nvPr/>
      </p:nvGrpSpPr>
      <p:grpSpPr>
        <a:xfrm>
          <a:off x="0" y="0"/>
          <a:ext cx="0" cy="0"/>
          <a:chOff x="0" y="0"/>
          <a:chExt cx="0" cy="0"/>
        </a:xfrm>
      </p:grpSpPr>
      <p:sp>
        <p:nvSpPr>
          <p:cNvPr id="10" name="Google Shape;10;p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1pPr>
            <a:lvl2pPr marR="0" lvl="1"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R="0" lvl="2"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R="0" lvl="3"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R="0" lvl="4"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R="0" lvl="5"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R="0" lvl="6"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R="0" lvl="7"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R="0" lvl="8"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11" name="Google Shape;11;p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1pPr>
            <a:lvl2pPr marR="0" lvl="1"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R="0" lvl="2"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R="0" lvl="3"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R="0" lvl="4"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R="0" lvl="5"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R="0" lvl="6"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R="0" lvl="7"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R="0" lvl="8"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12" name="Google Shape;12;p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1pPr>
            <a:lvl2pPr marL="0" marR="0" lvl="1" indent="0" algn="r" rtl="0">
              <a:spcBef>
                <a:spcPts val="0"/>
              </a:spcBef>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2pPr>
            <a:lvl3pPr marL="0" marR="0" lvl="2" indent="0" algn="r" rtl="0">
              <a:spcBef>
                <a:spcPts val="0"/>
              </a:spcBef>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3pPr>
            <a:lvl4pPr marL="0" marR="0" lvl="3" indent="0" algn="r" rtl="0">
              <a:spcBef>
                <a:spcPts val="0"/>
              </a:spcBef>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4pPr>
            <a:lvl5pPr marL="0" marR="0" lvl="4" indent="0" algn="r" rtl="0">
              <a:spcBef>
                <a:spcPts val="0"/>
              </a:spcBef>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5pPr>
            <a:lvl6pPr marL="0" marR="0" lvl="5" indent="0" algn="r" rtl="0">
              <a:spcBef>
                <a:spcPts val="0"/>
              </a:spcBef>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6pPr>
            <a:lvl7pPr marL="0" marR="0" lvl="6" indent="0" algn="r" rtl="0">
              <a:spcBef>
                <a:spcPts val="0"/>
              </a:spcBef>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7pPr>
            <a:lvl8pPr marL="0" marR="0" lvl="7" indent="0" algn="r" rtl="0">
              <a:spcBef>
                <a:spcPts val="0"/>
              </a:spcBef>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8pPr>
            <a:lvl9pPr marL="0" marR="0" lvl="8" indent="0" algn="r" rtl="0">
              <a:spcBef>
                <a:spcPts val="0"/>
              </a:spcBef>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9pPr>
          </a:lstStyle>
          <a:p>
            <a:pPr marL="0" lvl="0" indent="0" algn="r" rtl="0">
              <a:spcBef>
                <a:spcPts val="0"/>
              </a:spcBef>
              <a:spcAft>
                <a:spcPts val="0"/>
              </a:spcAft>
              <a:buNone/>
            </a:pPr>
            <a:fld id="{00000000-1234-1234-1234-123412341234}" type="slidenum">
              <a:rPr lang="en-US"/>
              <a:t>‹#›</a:t>
            </a:fld>
            <a:endParaRPr lang="en-US"/>
          </a:p>
        </p:txBody>
      </p:sp>
      <p:sp>
        <p:nvSpPr>
          <p:cNvPr id="13" name="Google Shape;13;p1"/>
          <p:cNvSpPr/>
          <p:nvPr/>
        </p:nvSpPr>
        <p:spPr>
          <a:xfrm>
            <a:off x="9525" y="0"/>
            <a:ext cx="12192000" cy="1000125"/>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panose="020F0502020204030204"/>
              <a:ea typeface="Calibri" panose="020F0502020204030204"/>
              <a:cs typeface="Calibri" panose="020F0502020204030204"/>
              <a:sym typeface="Calibri" panose="020F0502020204030204"/>
            </a:endParaRPr>
          </a:p>
        </p:txBody>
      </p:sp>
      <p:pic>
        <p:nvPicPr>
          <p:cNvPr id="14" name="Google Shape;14;p1" descr="A black and grey logo&#10;&#10;Description automatically generated"/>
          <p:cNvPicPr preferRelativeResize="0"/>
          <p:nvPr/>
        </p:nvPicPr>
        <p:blipFill rotWithShape="1">
          <a:blip r:embed="rId14"/>
          <a:srcRect/>
          <a:stretch>
            <a:fillRect/>
          </a:stretch>
        </p:blipFill>
        <p:spPr>
          <a:xfrm>
            <a:off x="276225" y="281781"/>
            <a:ext cx="1990990" cy="423863"/>
          </a:xfrm>
          <a:prstGeom prst="rect">
            <a:avLst/>
          </a:prstGeom>
          <a:noFill/>
          <a:ln>
            <a:noFill/>
          </a:ln>
        </p:spPr>
      </p:pic>
      <p:pic>
        <p:nvPicPr>
          <p:cNvPr id="15" name="Google Shape;15;p1" descr="A close up of a logo&#10;&#10;Description automatically generated"/>
          <p:cNvPicPr preferRelativeResize="0"/>
          <p:nvPr/>
        </p:nvPicPr>
        <p:blipFill rotWithShape="1">
          <a:blip r:embed="rId15"/>
          <a:srcRect/>
          <a:stretch>
            <a:fillRect/>
          </a:stretch>
        </p:blipFill>
        <p:spPr>
          <a:xfrm>
            <a:off x="10280899" y="226297"/>
            <a:ext cx="1644402" cy="534830"/>
          </a:xfrm>
          <a:prstGeom prst="rect">
            <a:avLst/>
          </a:prstGeom>
          <a:noFill/>
          <a:ln>
            <a:noFill/>
          </a:ln>
        </p:spPr>
      </p:pic>
      <p:pic>
        <p:nvPicPr>
          <p:cNvPr id="16" name="Google Shape;16;p1" descr="A blue and black logo&#10;&#10;Description automatically generated"/>
          <p:cNvPicPr preferRelativeResize="0"/>
          <p:nvPr/>
        </p:nvPicPr>
        <p:blipFill rotWithShape="1">
          <a:blip r:embed="rId16"/>
          <a:srcRect/>
          <a:stretch>
            <a:fillRect/>
          </a:stretch>
        </p:blipFill>
        <p:spPr>
          <a:xfrm>
            <a:off x="4321983" y="281780"/>
            <a:ext cx="1135004" cy="423864"/>
          </a:xfrm>
          <a:prstGeom prst="rect">
            <a:avLst/>
          </a:prstGeom>
          <a:noFill/>
          <a:ln>
            <a:noFill/>
          </a:ln>
        </p:spPr>
      </p:pic>
      <p:pic>
        <p:nvPicPr>
          <p:cNvPr id="17" name="Google Shape;17;p1" descr="A circular logo with people and map&#10;&#10;Description automatically generated"/>
          <p:cNvPicPr preferRelativeResize="0"/>
          <p:nvPr/>
        </p:nvPicPr>
        <p:blipFill rotWithShape="1">
          <a:blip r:embed="rId17"/>
          <a:srcRect/>
          <a:stretch>
            <a:fillRect/>
          </a:stretch>
        </p:blipFill>
        <p:spPr>
          <a:xfrm>
            <a:off x="7511755" y="136525"/>
            <a:ext cx="714375" cy="714375"/>
          </a:xfrm>
          <a:prstGeom prst="rect">
            <a:avLst/>
          </a:prstGeom>
          <a:noFill/>
          <a:ln>
            <a:noFill/>
          </a:ln>
        </p:spPr>
      </p:pic>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hyperlink" Target="https://github.com/padmapriyaa16/au810021237029" TargetMode="External"/><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6.png"/><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90"/>
        <p:cNvGrpSpPr/>
        <p:nvPr/>
      </p:nvGrpSpPr>
      <p:grpSpPr>
        <a:xfrm>
          <a:off x="0" y="0"/>
          <a:ext cx="0" cy="0"/>
          <a:chOff x="0" y="0"/>
          <a:chExt cx="0" cy="0"/>
        </a:xfrm>
      </p:grpSpPr>
      <p:sp>
        <p:nvSpPr>
          <p:cNvPr id="91" name="Google Shape;91;p13"/>
          <p:cNvSpPr txBox="1">
            <a:spLocks noGrp="1"/>
          </p:cNvSpPr>
          <p:nvPr>
            <p:ph type="ctrTitle"/>
          </p:nvPr>
        </p:nvSpPr>
        <p:spPr>
          <a:xfrm>
            <a:off x="1362710" y="1872615"/>
            <a:ext cx="9144000" cy="1475740"/>
          </a:xfrm>
          <a:prstGeom prst="rect">
            <a:avLst/>
          </a:prstGeom>
          <a:noFill/>
          <a:ln>
            <a:noFill/>
          </a:ln>
        </p:spPr>
        <p:txBody>
          <a:bodyPr spcFirstLastPara="1" wrap="square" lIns="91425" tIns="45700" rIns="91425" bIns="45700" anchor="b" anchorCtr="0">
            <a:noAutofit/>
          </a:bodyPr>
          <a:lstStyle/>
          <a:p>
            <a:pPr marL="0" lvl="0" indent="0" algn="ctr" rtl="0">
              <a:lnSpc>
                <a:spcPct val="90000"/>
              </a:lnSpc>
              <a:spcBef>
                <a:spcPts val="0"/>
              </a:spcBef>
              <a:spcAft>
                <a:spcPts val="0"/>
              </a:spcAft>
              <a:buClr>
                <a:schemeClr val="accent1"/>
              </a:buClr>
              <a:buSzPts val="4000"/>
              <a:buFont typeface="Arial" panose="020B0604020202020204"/>
              <a:buNone/>
            </a:pPr>
            <a:r>
              <a:rPr lang="en-US" sz="4000" b="1">
                <a:solidFill>
                  <a:schemeClr val="accent1"/>
                </a:solidFill>
                <a:latin typeface="Times New Roman" panose="02020603050405020304" charset="0"/>
                <a:ea typeface="Arial" panose="020B0604020202020204"/>
                <a:cs typeface="Times New Roman" panose="02020603050405020304" charset="0"/>
                <a:sym typeface="Arial" panose="020B0604020202020204"/>
              </a:rPr>
              <a:t>An End-to-End Data Science Project with ChatGPT</a:t>
            </a:r>
          </a:p>
        </p:txBody>
      </p:sp>
      <p:sp>
        <p:nvSpPr>
          <p:cNvPr id="92" name="Google Shape;92;p13"/>
          <p:cNvSpPr txBox="1"/>
          <p:nvPr/>
        </p:nvSpPr>
        <p:spPr>
          <a:xfrm>
            <a:off x="-329782" y="1398176"/>
            <a:ext cx="12726648" cy="582295"/>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3200" b="1" i="0" u="none" strike="noStrike" cap="none">
                <a:solidFill>
                  <a:srgbClr val="2F5496"/>
                </a:solidFill>
                <a:latin typeface="Times New Roman" panose="02020603050405020304" charset="0"/>
                <a:ea typeface="Arial" panose="020B0604020202020204"/>
                <a:cs typeface="Times New Roman" panose="02020603050405020304" charset="0"/>
                <a:sym typeface="Arial" panose="020B0604020202020204"/>
              </a:rPr>
              <a:t>TSP- AI ML Fundamentals (Capstone Project)</a:t>
            </a:r>
          </a:p>
        </p:txBody>
      </p:sp>
      <p:sp>
        <p:nvSpPr>
          <p:cNvPr id="93" name="Google Shape;93;p13"/>
          <p:cNvSpPr txBox="1"/>
          <p:nvPr/>
        </p:nvSpPr>
        <p:spPr>
          <a:xfrm>
            <a:off x="7959090" y="3870960"/>
            <a:ext cx="3218815" cy="1015622"/>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000" b="1" i="0" u="none" strike="noStrike" cap="none" dirty="0">
                <a:solidFill>
                  <a:schemeClr val="tx1"/>
                </a:solidFill>
                <a:latin typeface="Times New Roman" panose="02020603050405020304" charset="0"/>
                <a:ea typeface="Arial" panose="020B0604020202020204"/>
                <a:cs typeface="Times New Roman" panose="02020603050405020304" charset="0"/>
                <a:sym typeface="Arial" panose="020B0604020202020204"/>
              </a:rPr>
              <a:t>PRESENTED BY:</a:t>
            </a:r>
          </a:p>
          <a:p>
            <a:pPr marL="0" marR="0" lvl="0" indent="0" algn="l" rtl="0">
              <a:spcBef>
                <a:spcPts val="0"/>
              </a:spcBef>
              <a:spcAft>
                <a:spcPts val="0"/>
              </a:spcAft>
              <a:buNone/>
            </a:pPr>
            <a:r>
              <a:rPr lang="en-US" sz="2000" dirty="0">
                <a:solidFill>
                  <a:schemeClr val="tx1"/>
                </a:solidFill>
                <a:latin typeface="Times New Roman" panose="02020603050405020304" charset="0"/>
                <a:cs typeface="Times New Roman" panose="02020603050405020304" charset="0"/>
              </a:rPr>
              <a:t>PADMAPRIYA A</a:t>
            </a:r>
          </a:p>
          <a:p>
            <a:pPr marL="0" marR="0" lvl="0" indent="0" algn="l" rtl="0">
              <a:spcBef>
                <a:spcPts val="0"/>
              </a:spcBef>
              <a:spcAft>
                <a:spcPts val="0"/>
              </a:spcAft>
              <a:buNone/>
            </a:pPr>
            <a:r>
              <a:rPr lang="en-US" sz="2000" dirty="0">
                <a:solidFill>
                  <a:schemeClr val="tx1"/>
                </a:solidFill>
                <a:latin typeface="Times New Roman" panose="02020603050405020304" charset="0"/>
                <a:ea typeface="Arial" panose="020B0604020202020204"/>
                <a:cs typeface="Times New Roman" panose="02020603050405020304" charset="0"/>
                <a:sym typeface="Arial" panose="020B0604020202020204"/>
              </a:rPr>
              <a:t>810021237029</a:t>
            </a:r>
          </a:p>
        </p:txBody>
      </p:sp>
      <p:sp>
        <p:nvSpPr>
          <p:cNvPr id="94" name="Google Shape;94;p13"/>
          <p:cNvSpPr txBox="1"/>
          <p:nvPr/>
        </p:nvSpPr>
        <p:spPr>
          <a:xfrm>
            <a:off x="915516" y="5407135"/>
            <a:ext cx="8259580" cy="459105"/>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400" b="1">
                <a:solidFill>
                  <a:schemeClr val="tx1"/>
                </a:solidFill>
                <a:latin typeface="Times New Roman" panose="02020603050405020304" charset="0"/>
                <a:ea typeface="Arial" panose="020B0604020202020204"/>
                <a:cs typeface="Times New Roman" panose="02020603050405020304" charset="0"/>
                <a:sym typeface="Arial" panose="020B0604020202020204"/>
              </a:rPr>
              <a:t>Guided By: </a:t>
            </a:r>
            <a:r>
              <a:rPr lang="en-US" sz="2400">
                <a:solidFill>
                  <a:schemeClr val="tx1"/>
                </a:solidFill>
                <a:latin typeface="Times New Roman" panose="02020603050405020304" charset="0"/>
                <a:ea typeface="Arial" panose="020B0604020202020204"/>
                <a:cs typeface="Times New Roman" panose="02020603050405020304" charset="0"/>
                <a:sym typeface="Arial" panose="020B0604020202020204"/>
              </a:rPr>
              <a:t>Ramar Bose Sr. AI Master Trainer</a:t>
            </a:r>
            <a:r>
              <a:rPr lang="en-US" sz="2000">
                <a:solidFill>
                  <a:srgbClr val="2F5496"/>
                </a:solidFill>
                <a:latin typeface="Arial" panose="020B0604020202020204"/>
                <a:ea typeface="Arial" panose="020B0604020202020204"/>
                <a:cs typeface="Arial" panose="020B0604020202020204"/>
                <a:sym typeface="Arial" panose="020B0604020202020204"/>
              </a:rPr>
              <a:t>   </a:t>
            </a:r>
          </a:p>
        </p:txBody>
      </p:sp>
      <p:sp>
        <p:nvSpPr>
          <p:cNvPr id="95" name="Google Shape;95;p13"/>
          <p:cNvSpPr txBox="1">
            <a:spLocks noGrp="1"/>
          </p:cNvSpPr>
          <p:nvPr>
            <p:ph type="ftr" idx="11"/>
          </p:nvPr>
        </p:nvSpPr>
        <p:spPr>
          <a:xfrm>
            <a:off x="4248462"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55"/>
        <p:cNvGrpSpPr/>
        <p:nvPr/>
      </p:nvGrpSpPr>
      <p:grpSpPr>
        <a:xfrm>
          <a:off x="0" y="0"/>
          <a:ext cx="0" cy="0"/>
          <a:chOff x="0" y="0"/>
          <a:chExt cx="0" cy="0"/>
        </a:xfrm>
      </p:grpSpPr>
      <p:sp>
        <p:nvSpPr>
          <p:cNvPr id="156" name="Google Shape;156;p22"/>
          <p:cNvSpPr txBox="1">
            <a:spLocks noGrp="1"/>
          </p:cNvSpPr>
          <p:nvPr>
            <p:ph type="ctrTitle"/>
          </p:nvPr>
        </p:nvSpPr>
        <p:spPr>
          <a:xfrm>
            <a:off x="1225800" y="128735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panose="020B0604020202020204"/>
              <a:buNone/>
            </a:pPr>
            <a:r>
              <a:rPr lang="en-US" sz="4400" b="1">
                <a:solidFill>
                  <a:schemeClr val="accent1"/>
                </a:solidFill>
                <a:latin typeface="Times New Roman" panose="02020603050405020304" charset="0"/>
                <a:ea typeface="Arial" panose="020B0604020202020204"/>
                <a:cs typeface="Times New Roman" panose="02020603050405020304" charset="0"/>
                <a:sym typeface="Arial" panose="020B0604020202020204"/>
              </a:rPr>
              <a:t>References</a:t>
            </a:r>
          </a:p>
        </p:txBody>
      </p:sp>
      <p:sp>
        <p:nvSpPr>
          <p:cNvPr id="157" name="Google Shape;157;p22"/>
          <p:cNvSpPr txBox="1">
            <a:spLocks noGrp="1"/>
          </p:cNvSpPr>
          <p:nvPr>
            <p:ph type="subTitle" idx="1"/>
          </p:nvPr>
        </p:nvSpPr>
        <p:spPr>
          <a:xfrm>
            <a:off x="695325" y="2406650"/>
            <a:ext cx="11152505" cy="2224405"/>
          </a:xfrm>
          <a:prstGeom prst="rect">
            <a:avLst/>
          </a:prstGeom>
          <a:noFill/>
          <a:ln>
            <a:noFill/>
          </a:ln>
        </p:spPr>
        <p:txBody>
          <a:bodyPr spcFirstLastPara="1" wrap="square" lIns="91425" tIns="45700" rIns="91425" bIns="45700" anchor="t" anchorCtr="0">
            <a:normAutofit/>
          </a:bodyPr>
          <a:lstStyle/>
          <a:p>
            <a:pPr marL="342900" lvl="0" indent="-342900" algn="l" rtl="0">
              <a:lnSpc>
                <a:spcPct val="150000"/>
              </a:lnSpc>
              <a:spcBef>
                <a:spcPts val="0"/>
              </a:spcBef>
              <a:spcAft>
                <a:spcPts val="0"/>
              </a:spcAft>
              <a:buClr>
                <a:schemeClr val="dk1"/>
              </a:buClr>
              <a:buSzPts val="2400"/>
              <a:buFont typeface="Calibri" panose="020F0502020204030204"/>
              <a:buAutoNum type="arabicPeriod"/>
            </a:pPr>
            <a:r>
              <a:rPr lang="en-US">
                <a:latin typeface="Times New Roman" panose="02020603050405020304" charset="0"/>
                <a:ea typeface="Times New Roman" panose="02020603050405020304"/>
                <a:cs typeface="Times New Roman" panose="02020603050405020304" charset="0"/>
                <a:sym typeface="Times New Roman" panose="02020603050405020304"/>
              </a:rPr>
              <a:t>Project Github link, Ramar Bose , 2024</a:t>
            </a:r>
            <a:endParaRPr>
              <a:latin typeface="Times New Roman" panose="02020603050405020304" charset="0"/>
              <a:ea typeface="Times New Roman" panose="02020603050405020304"/>
              <a:cs typeface="Times New Roman" panose="02020603050405020304" charset="0"/>
              <a:sym typeface="Times New Roman" panose="02020603050405020304"/>
            </a:endParaRPr>
          </a:p>
          <a:p>
            <a:pPr marL="342900" lvl="0" indent="-342900" algn="l" rtl="0">
              <a:lnSpc>
                <a:spcPct val="150000"/>
              </a:lnSpc>
              <a:spcBef>
                <a:spcPts val="1000"/>
              </a:spcBef>
              <a:spcAft>
                <a:spcPts val="0"/>
              </a:spcAft>
              <a:buClr>
                <a:schemeClr val="dk1"/>
              </a:buClr>
              <a:buSzPts val="2400"/>
              <a:buFont typeface="Calibri" panose="020F0502020204030204"/>
              <a:buAutoNum type="arabicPeriod"/>
            </a:pPr>
            <a:r>
              <a:rPr lang="en-US">
                <a:latin typeface="Times New Roman" panose="02020603050405020304" charset="0"/>
                <a:ea typeface="Times New Roman" panose="02020603050405020304"/>
                <a:cs typeface="Times New Roman" panose="02020603050405020304" charset="0"/>
                <a:sym typeface="Times New Roman" panose="02020603050405020304"/>
              </a:rPr>
              <a:t>Project video recorded link (youtube/github), Ramar Bose , 2024</a:t>
            </a:r>
            <a:endParaRPr>
              <a:latin typeface="Times New Roman" panose="02020603050405020304" charset="0"/>
              <a:ea typeface="Times New Roman" panose="02020603050405020304"/>
              <a:cs typeface="Times New Roman" panose="02020603050405020304" charset="0"/>
              <a:sym typeface="Times New Roman" panose="02020603050405020304"/>
            </a:endParaRPr>
          </a:p>
          <a:p>
            <a:pPr marL="342900" lvl="0" indent="-342900" algn="l" rtl="0">
              <a:lnSpc>
                <a:spcPct val="150000"/>
              </a:lnSpc>
              <a:spcBef>
                <a:spcPts val="1000"/>
              </a:spcBef>
              <a:spcAft>
                <a:spcPts val="0"/>
              </a:spcAft>
              <a:buClr>
                <a:schemeClr val="dk1"/>
              </a:buClr>
              <a:buSzPts val="2400"/>
              <a:buFont typeface="Calibri" panose="020F0502020204030204"/>
              <a:buAutoNum type="arabicPeriod"/>
            </a:pPr>
            <a:r>
              <a:rPr lang="en-US">
                <a:latin typeface="Times New Roman" panose="02020603050405020304" charset="0"/>
                <a:ea typeface="Times New Roman" panose="02020603050405020304"/>
                <a:cs typeface="Times New Roman" panose="02020603050405020304" charset="0"/>
                <a:sym typeface="Times New Roman" panose="02020603050405020304"/>
              </a:rPr>
              <a:t>Project PPT &amp; Report github link, Ramar Bose , 2024 </a:t>
            </a:r>
            <a:endParaRPr>
              <a:latin typeface="Times New Roman" panose="02020603050405020304" charset="0"/>
              <a:ea typeface="Times New Roman" panose="02020603050405020304"/>
              <a:cs typeface="Times New Roman" panose="02020603050405020304" charset="0"/>
              <a:sym typeface="Times New Roman" panose="02020603050405020304"/>
            </a:endParaRPr>
          </a:p>
          <a:p>
            <a:pPr marL="0" lvl="0" indent="0" algn="l" rtl="0">
              <a:lnSpc>
                <a:spcPct val="90000"/>
              </a:lnSpc>
              <a:spcBef>
                <a:spcPts val="1000"/>
              </a:spcBef>
              <a:spcAft>
                <a:spcPts val="0"/>
              </a:spcAft>
              <a:buClr>
                <a:schemeClr val="dk1"/>
              </a:buClr>
              <a:buSzPts val="2600"/>
              <a:buFont typeface="Arial" panose="020B0604020202020204"/>
              <a:buNone/>
            </a:pPr>
            <a:endParaRPr sz="2600">
              <a:latin typeface="Times New Roman" panose="02020603050405020304" charset="0"/>
              <a:ea typeface="Arial" panose="020B0604020202020204"/>
              <a:cs typeface="Times New Roman" panose="02020603050405020304" charset="0"/>
              <a:sym typeface="Arial" panose="020B0604020202020204"/>
            </a:endParaRPr>
          </a:p>
        </p:txBody>
      </p:sp>
      <p:sp>
        <p:nvSpPr>
          <p:cNvPr id="158" name="Google Shape;158;p22"/>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62"/>
        <p:cNvGrpSpPr/>
        <p:nvPr/>
      </p:nvGrpSpPr>
      <p:grpSpPr>
        <a:xfrm>
          <a:off x="0" y="0"/>
          <a:ext cx="0" cy="0"/>
          <a:chOff x="0" y="0"/>
          <a:chExt cx="0" cy="0"/>
        </a:xfrm>
      </p:grpSpPr>
      <p:sp>
        <p:nvSpPr>
          <p:cNvPr id="163" name="Google Shape;163;p23"/>
          <p:cNvSpPr txBox="1">
            <a:spLocks noGrp="1"/>
          </p:cNvSpPr>
          <p:nvPr>
            <p:ph type="title"/>
          </p:nvPr>
        </p:nvSpPr>
        <p:spPr>
          <a:xfrm>
            <a:off x="1463041" y="2766218"/>
            <a:ext cx="9298744" cy="1325563"/>
          </a:xfrm>
          <a:prstGeom prst="rect">
            <a:avLst/>
          </a:prstGeom>
          <a:noFill/>
          <a:ln>
            <a:noFill/>
          </a:ln>
        </p:spPr>
        <p:txBody>
          <a:bodyPr spcFirstLastPara="1" wrap="square" lIns="91425" tIns="45700" rIns="91425" bIns="45700" anchor="t" anchorCtr="0">
            <a:noAutofit/>
          </a:bodyPr>
          <a:lstStyle/>
          <a:p>
            <a:pPr marL="0" lvl="0" indent="0" algn="ctr" rtl="0">
              <a:lnSpc>
                <a:spcPct val="90000"/>
              </a:lnSpc>
              <a:spcBef>
                <a:spcPts val="0"/>
              </a:spcBef>
              <a:spcAft>
                <a:spcPts val="0"/>
              </a:spcAft>
              <a:buClr>
                <a:srgbClr val="002060"/>
              </a:buClr>
              <a:buSzPts val="4400"/>
              <a:buFont typeface="Arial" panose="020B0604020202020204"/>
              <a:buNone/>
            </a:pPr>
            <a:r>
              <a:rPr lang="en-US" sz="8800" b="1">
                <a:solidFill>
                  <a:srgbClr val="002060"/>
                </a:solidFill>
                <a:latin typeface="Times New Roman" panose="02020603050405020304" charset="0"/>
                <a:ea typeface="Arial" panose="020B0604020202020204"/>
                <a:cs typeface="Times New Roman" panose="02020603050405020304" charset="0"/>
                <a:sym typeface="Arial" panose="020B0604020202020204"/>
              </a:rPr>
              <a:t>THANK YOU</a:t>
            </a:r>
          </a:p>
        </p:txBody>
      </p:sp>
      <p:sp>
        <p:nvSpPr>
          <p:cNvPr id="164" name="Google Shape;164;p23"/>
          <p:cNvSpPr txBox="1">
            <a:spLocks noGrp="1"/>
          </p:cNvSpPr>
          <p:nvPr>
            <p:ph type="ftr" idx="11"/>
          </p:nvPr>
        </p:nvSpPr>
        <p:spPr>
          <a:xfrm>
            <a:off x="403860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99"/>
        <p:cNvGrpSpPr/>
        <p:nvPr/>
      </p:nvGrpSpPr>
      <p:grpSpPr>
        <a:xfrm>
          <a:off x="0" y="0"/>
          <a:ext cx="0" cy="0"/>
          <a:chOff x="0" y="0"/>
          <a:chExt cx="0" cy="0"/>
        </a:xfrm>
      </p:grpSpPr>
      <p:sp>
        <p:nvSpPr>
          <p:cNvPr id="100" name="Google Shape;100;p14"/>
          <p:cNvSpPr txBox="1">
            <a:spLocks noGrp="1"/>
          </p:cNvSpPr>
          <p:nvPr>
            <p:ph type="title"/>
          </p:nvPr>
        </p:nvSpPr>
        <p:spPr>
          <a:xfrm>
            <a:off x="744855" y="1200785"/>
            <a:ext cx="10515600" cy="666115"/>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Clr>
                <a:srgbClr val="002060"/>
              </a:buClr>
              <a:buSzPts val="4400"/>
              <a:buFont typeface="Arial" panose="020B0604020202020204"/>
              <a:buNone/>
            </a:pPr>
            <a:r>
              <a:rPr lang="en-US" b="1">
                <a:solidFill>
                  <a:srgbClr val="002060"/>
                </a:solidFill>
                <a:latin typeface="Times New Roman" panose="02020603050405020304" charset="0"/>
                <a:ea typeface="Arial" panose="020B0604020202020204"/>
                <a:cs typeface="Times New Roman" panose="02020603050405020304" charset="0"/>
                <a:sym typeface="Arial" panose="020B0604020202020204"/>
              </a:rPr>
              <a:t>OUTLINE</a:t>
            </a:r>
          </a:p>
        </p:txBody>
      </p:sp>
      <p:sp>
        <p:nvSpPr>
          <p:cNvPr id="101" name="Google Shape;101;p14"/>
          <p:cNvSpPr txBox="1">
            <a:spLocks noGrp="1"/>
          </p:cNvSpPr>
          <p:nvPr>
            <p:ph type="body" idx="1"/>
          </p:nvPr>
        </p:nvSpPr>
        <p:spPr>
          <a:xfrm>
            <a:off x="1405255" y="2010410"/>
            <a:ext cx="4834890" cy="3756025"/>
          </a:xfrm>
          <a:prstGeom prst="rect">
            <a:avLst/>
          </a:prstGeom>
          <a:noFill/>
          <a:ln>
            <a:noFill/>
          </a:ln>
        </p:spPr>
        <p:txBody>
          <a:bodyPr spcFirstLastPara="1" wrap="square" lIns="91425" tIns="45700" rIns="91425" bIns="45700" anchor="t" anchorCtr="0">
            <a:noAutofit/>
          </a:bodyPr>
          <a:lstStyle/>
          <a:p>
            <a:pPr marL="342900" lvl="0" indent="-342900" algn="l" rtl="0">
              <a:lnSpc>
                <a:spcPct val="90000"/>
              </a:lnSpc>
              <a:spcBef>
                <a:spcPts val="1000"/>
              </a:spcBef>
              <a:spcAft>
                <a:spcPts val="0"/>
              </a:spcAft>
              <a:buClr>
                <a:schemeClr val="dk1"/>
              </a:buClr>
              <a:buSzPts val="2000"/>
              <a:buFont typeface="Wingdings" panose="05000000000000000000" charset="0"/>
              <a:buChar char="q"/>
            </a:pPr>
            <a:r>
              <a:rPr lang="en-US" sz="2400">
                <a:latin typeface="Times New Roman" panose="02020603050405020304" charset="0"/>
                <a:ea typeface="Arial" panose="020B0604020202020204"/>
                <a:cs typeface="Times New Roman" panose="02020603050405020304" charset="0"/>
                <a:sym typeface="Arial" panose="020B0604020202020204"/>
              </a:rPr>
              <a:t>Problem Statement </a:t>
            </a:r>
          </a:p>
          <a:p>
            <a:pPr marL="342900" lvl="0" indent="-342900" algn="l" rtl="0">
              <a:lnSpc>
                <a:spcPct val="90000"/>
              </a:lnSpc>
              <a:spcBef>
                <a:spcPts val="1000"/>
              </a:spcBef>
              <a:spcAft>
                <a:spcPts val="0"/>
              </a:spcAft>
              <a:buClr>
                <a:schemeClr val="dk1"/>
              </a:buClr>
              <a:buSzPts val="2000"/>
              <a:buFont typeface="Wingdings" panose="05000000000000000000" charset="0"/>
              <a:buChar char="q"/>
            </a:pPr>
            <a:r>
              <a:rPr lang="en-US" sz="2400">
                <a:latin typeface="Times New Roman" panose="02020603050405020304" charset="0"/>
                <a:ea typeface="Arial" panose="020B0604020202020204"/>
                <a:cs typeface="Times New Roman" panose="02020603050405020304" charset="0"/>
                <a:sym typeface="Arial" panose="020B0604020202020204"/>
              </a:rPr>
              <a:t>Proposed System/Solution</a:t>
            </a:r>
            <a:endParaRPr sz="2400">
              <a:latin typeface="Times New Roman" panose="02020603050405020304" charset="0"/>
              <a:ea typeface="Arial" panose="020B0604020202020204"/>
              <a:cs typeface="Times New Roman" panose="02020603050405020304" charset="0"/>
              <a:sym typeface="Arial" panose="020B0604020202020204"/>
            </a:endParaRPr>
          </a:p>
          <a:p>
            <a:pPr marL="342900" lvl="0" indent="-342900" algn="l" rtl="0">
              <a:lnSpc>
                <a:spcPct val="90000"/>
              </a:lnSpc>
              <a:spcBef>
                <a:spcPts val="1000"/>
              </a:spcBef>
              <a:spcAft>
                <a:spcPts val="0"/>
              </a:spcAft>
              <a:buClr>
                <a:schemeClr val="dk1"/>
              </a:buClr>
              <a:buSzPts val="2000"/>
              <a:buFont typeface="Wingdings" panose="05000000000000000000" charset="0"/>
              <a:buChar char="q"/>
            </a:pPr>
            <a:r>
              <a:rPr lang="en-US" sz="2400">
                <a:latin typeface="Times New Roman" panose="02020603050405020304" charset="0"/>
                <a:ea typeface="Arial" panose="020B0604020202020204"/>
                <a:cs typeface="Times New Roman" panose="02020603050405020304" charset="0"/>
                <a:sym typeface="Arial" panose="020B0604020202020204"/>
              </a:rPr>
              <a:t>Algorithm &amp; Deployment  </a:t>
            </a:r>
          </a:p>
          <a:p>
            <a:pPr marL="342900" lvl="0" indent="-342900" algn="l" rtl="0">
              <a:lnSpc>
                <a:spcPct val="90000"/>
              </a:lnSpc>
              <a:spcBef>
                <a:spcPts val="1000"/>
              </a:spcBef>
              <a:spcAft>
                <a:spcPts val="0"/>
              </a:spcAft>
              <a:buClr>
                <a:schemeClr val="dk1"/>
              </a:buClr>
              <a:buSzPts val="2000"/>
              <a:buFont typeface="Wingdings" panose="05000000000000000000" charset="0"/>
              <a:buChar char="q"/>
            </a:pPr>
            <a:r>
              <a:rPr lang="en-US" sz="2400">
                <a:latin typeface="Times New Roman" panose="02020603050405020304" charset="0"/>
                <a:ea typeface="Arial" panose="020B0604020202020204"/>
                <a:cs typeface="Times New Roman" panose="02020603050405020304" charset="0"/>
                <a:sym typeface="Arial" panose="020B0604020202020204"/>
              </a:rPr>
              <a:t>GitHub Link</a:t>
            </a:r>
          </a:p>
          <a:p>
            <a:pPr marL="342900" lvl="0" indent="-342900" algn="l" rtl="0">
              <a:lnSpc>
                <a:spcPct val="90000"/>
              </a:lnSpc>
              <a:spcBef>
                <a:spcPts val="1000"/>
              </a:spcBef>
              <a:spcAft>
                <a:spcPts val="0"/>
              </a:spcAft>
              <a:buClr>
                <a:schemeClr val="dk1"/>
              </a:buClr>
              <a:buSzPts val="2000"/>
              <a:buFont typeface="Wingdings" panose="05000000000000000000" charset="0"/>
              <a:buChar char="q"/>
            </a:pPr>
            <a:r>
              <a:rPr lang="en-US" sz="2400">
                <a:latin typeface="Times New Roman" panose="02020603050405020304" charset="0"/>
                <a:ea typeface="Arial" panose="020B0604020202020204"/>
                <a:cs typeface="Times New Roman" panose="02020603050405020304" charset="0"/>
                <a:sym typeface="Arial" panose="020B0604020202020204"/>
              </a:rPr>
              <a:t>Project Demo(photos / videos)</a:t>
            </a:r>
            <a:endParaRPr sz="2400">
              <a:latin typeface="Times New Roman" panose="02020603050405020304" charset="0"/>
              <a:ea typeface="Arial" panose="020B0604020202020204"/>
              <a:cs typeface="Times New Roman" panose="02020603050405020304" charset="0"/>
              <a:sym typeface="Arial" panose="020B0604020202020204"/>
            </a:endParaRPr>
          </a:p>
          <a:p>
            <a:pPr marL="342900" lvl="0" indent="-342900" algn="l" rtl="0">
              <a:lnSpc>
                <a:spcPct val="90000"/>
              </a:lnSpc>
              <a:spcBef>
                <a:spcPts val="1000"/>
              </a:spcBef>
              <a:spcAft>
                <a:spcPts val="0"/>
              </a:spcAft>
              <a:buClr>
                <a:schemeClr val="dk1"/>
              </a:buClr>
              <a:buSzPts val="2000"/>
              <a:buFont typeface="Wingdings" panose="05000000000000000000" charset="0"/>
              <a:buChar char="q"/>
            </a:pPr>
            <a:r>
              <a:rPr lang="en-US" sz="2400">
                <a:latin typeface="Times New Roman" panose="02020603050405020304" charset="0"/>
                <a:ea typeface="Arial" panose="020B0604020202020204"/>
                <a:cs typeface="Times New Roman" panose="02020603050405020304" charset="0"/>
                <a:sym typeface="Arial" panose="020B0604020202020204"/>
              </a:rPr>
              <a:t>Conclusion</a:t>
            </a:r>
            <a:endParaRPr sz="2400">
              <a:latin typeface="Times New Roman" panose="02020603050405020304" charset="0"/>
              <a:ea typeface="Arial" panose="020B0604020202020204"/>
              <a:cs typeface="Times New Roman" panose="02020603050405020304" charset="0"/>
              <a:sym typeface="Arial" panose="020B0604020202020204"/>
            </a:endParaRPr>
          </a:p>
          <a:p>
            <a:pPr marL="342900" lvl="0" indent="-342900" algn="l" rtl="0">
              <a:lnSpc>
                <a:spcPct val="90000"/>
              </a:lnSpc>
              <a:spcBef>
                <a:spcPts val="1000"/>
              </a:spcBef>
              <a:spcAft>
                <a:spcPts val="0"/>
              </a:spcAft>
              <a:buClr>
                <a:schemeClr val="dk1"/>
              </a:buClr>
              <a:buSzPts val="2000"/>
              <a:buFont typeface="Wingdings" panose="05000000000000000000" charset="0"/>
              <a:buChar char="q"/>
            </a:pPr>
            <a:r>
              <a:rPr lang="en-US" sz="2400">
                <a:latin typeface="Times New Roman" panose="02020603050405020304" charset="0"/>
                <a:ea typeface="Arial" panose="020B0604020202020204"/>
                <a:cs typeface="Times New Roman" panose="02020603050405020304" charset="0"/>
                <a:sym typeface="Arial" panose="020B0604020202020204"/>
              </a:rPr>
              <a:t>Future Scope</a:t>
            </a:r>
          </a:p>
          <a:p>
            <a:pPr marL="342900" lvl="0" indent="-342900" algn="l" rtl="0">
              <a:lnSpc>
                <a:spcPct val="90000"/>
              </a:lnSpc>
              <a:spcBef>
                <a:spcPts val="1000"/>
              </a:spcBef>
              <a:spcAft>
                <a:spcPts val="0"/>
              </a:spcAft>
              <a:buClr>
                <a:schemeClr val="dk1"/>
              </a:buClr>
              <a:buSzPts val="2000"/>
              <a:buFont typeface="Wingdings" panose="05000000000000000000" charset="0"/>
              <a:buChar char="q"/>
            </a:pPr>
            <a:r>
              <a:rPr lang="en-US" sz="2400">
                <a:latin typeface="Times New Roman" panose="02020603050405020304" charset="0"/>
                <a:ea typeface="Arial" panose="020B0604020202020204"/>
                <a:cs typeface="Times New Roman" panose="02020603050405020304" charset="0"/>
                <a:sym typeface="Arial" panose="020B0604020202020204"/>
              </a:rPr>
              <a:t>References</a:t>
            </a:r>
          </a:p>
        </p:txBody>
      </p:sp>
      <p:sp>
        <p:nvSpPr>
          <p:cNvPr id="102" name="Google Shape;102;p14"/>
          <p:cNvSpPr txBox="1">
            <a:spLocks noGrp="1"/>
          </p:cNvSpPr>
          <p:nvPr>
            <p:ph type="ftr" idx="11"/>
          </p:nvPr>
        </p:nvSpPr>
        <p:spPr>
          <a:xfrm>
            <a:off x="4083571"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06"/>
        <p:cNvGrpSpPr/>
        <p:nvPr/>
      </p:nvGrpSpPr>
      <p:grpSpPr>
        <a:xfrm>
          <a:off x="0" y="0"/>
          <a:ext cx="0" cy="0"/>
          <a:chOff x="0" y="0"/>
          <a:chExt cx="0" cy="0"/>
        </a:xfrm>
      </p:grpSpPr>
      <p:sp>
        <p:nvSpPr>
          <p:cNvPr id="107" name="Google Shape;107;p15"/>
          <p:cNvSpPr txBox="1">
            <a:spLocks noGrp="1"/>
          </p:cNvSpPr>
          <p:nvPr>
            <p:ph type="ctrTitle"/>
          </p:nvPr>
        </p:nvSpPr>
        <p:spPr>
          <a:xfrm>
            <a:off x="1479165" y="128354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panose="020B0604020202020204"/>
              <a:buNone/>
            </a:pPr>
            <a:r>
              <a:rPr lang="en-US" sz="4400" b="1">
                <a:solidFill>
                  <a:schemeClr val="accent1"/>
                </a:solidFill>
                <a:latin typeface="Times New Roman" panose="02020603050405020304" charset="0"/>
                <a:ea typeface="Arial" panose="020B0604020202020204"/>
                <a:cs typeface="Times New Roman" panose="02020603050405020304" charset="0"/>
                <a:sym typeface="Arial" panose="020B0604020202020204"/>
              </a:rPr>
              <a:t>Problem Statement</a:t>
            </a:r>
            <a:endParaRPr sz="4400">
              <a:latin typeface="Times New Roman" panose="02020603050405020304" charset="0"/>
              <a:cs typeface="Times New Roman" panose="02020603050405020304" charset="0"/>
            </a:endParaRPr>
          </a:p>
        </p:txBody>
      </p:sp>
      <p:sp>
        <p:nvSpPr>
          <p:cNvPr id="108" name="Google Shape;108;p15"/>
          <p:cNvSpPr txBox="1">
            <a:spLocks noGrp="1"/>
          </p:cNvSpPr>
          <p:nvPr>
            <p:ph type="subTitle" idx="1"/>
          </p:nvPr>
        </p:nvSpPr>
        <p:spPr>
          <a:xfrm>
            <a:off x="614680" y="2430145"/>
            <a:ext cx="11152505" cy="2331720"/>
          </a:xfrm>
          <a:prstGeom prst="rect">
            <a:avLst/>
          </a:prstGeom>
          <a:noFill/>
          <a:ln>
            <a:noFill/>
          </a:ln>
        </p:spPr>
        <p:txBody>
          <a:bodyPr spcFirstLastPara="1" wrap="square" lIns="91425" tIns="45700" rIns="91425" bIns="45700" anchor="t" anchorCtr="0">
            <a:normAutofit/>
          </a:bodyPr>
          <a:lstStyle/>
          <a:p>
            <a:pPr marL="0" lvl="0" indent="0" algn="just" rtl="0">
              <a:lnSpc>
                <a:spcPct val="90000"/>
              </a:lnSpc>
              <a:spcBef>
                <a:spcPts val="0"/>
              </a:spcBef>
              <a:spcAft>
                <a:spcPts val="0"/>
              </a:spcAft>
              <a:buClr>
                <a:schemeClr val="dk1"/>
              </a:buClr>
              <a:buSzPts val="2600"/>
              <a:buNone/>
            </a:pPr>
            <a:r>
              <a:rPr lang="en-US" sz="2600">
                <a:latin typeface="Times New Roman" panose="02020603050405020304" charset="0"/>
                <a:ea typeface="Arial" panose="020B0604020202020204"/>
                <a:cs typeface="Times New Roman" panose="02020603050405020304" charset="0"/>
                <a:sym typeface="Arial" panose="020B0604020202020204"/>
              </a:rPr>
              <a:t>This project aims to create a loan approval system using </a:t>
            </a:r>
            <a:r>
              <a:rPr lang="en-US" sz="2600" b="1">
                <a:latin typeface="Times New Roman" panose="02020603050405020304" charset="0"/>
                <a:ea typeface="Arial" panose="020B0604020202020204"/>
                <a:cs typeface="Times New Roman" panose="02020603050405020304" charset="0"/>
                <a:sym typeface="Arial" panose="020B0604020202020204"/>
              </a:rPr>
              <a:t>machine learning</a:t>
            </a:r>
            <a:r>
              <a:rPr lang="en-US" sz="2600">
                <a:latin typeface="Times New Roman" panose="02020603050405020304" charset="0"/>
                <a:ea typeface="Arial" panose="020B0604020202020204"/>
                <a:cs typeface="Times New Roman" panose="02020603050405020304" charset="0"/>
                <a:sym typeface="Arial" panose="020B0604020202020204"/>
              </a:rPr>
              <a:t> and </a:t>
            </a:r>
            <a:r>
              <a:rPr lang="en-US" sz="2600" b="1">
                <a:latin typeface="Times New Roman" panose="02020603050405020304" charset="0"/>
                <a:ea typeface="Arial" panose="020B0604020202020204"/>
                <a:cs typeface="Times New Roman" panose="02020603050405020304" charset="0"/>
                <a:sym typeface="Arial" panose="020B0604020202020204"/>
              </a:rPr>
              <a:t>ChatGPT's NLP</a:t>
            </a:r>
            <a:r>
              <a:rPr lang="en-US" sz="2600">
                <a:latin typeface="Times New Roman" panose="02020603050405020304" charset="0"/>
                <a:ea typeface="Arial" panose="020B0604020202020204"/>
                <a:cs typeface="Times New Roman" panose="02020603050405020304" charset="0"/>
                <a:sym typeface="Arial" panose="020B0604020202020204"/>
              </a:rPr>
              <a:t>. It will analyze past loan data to </a:t>
            </a:r>
            <a:r>
              <a:rPr lang="en-US" sz="2600" b="1">
                <a:latin typeface="Times New Roman" panose="02020603050405020304" charset="0"/>
                <a:ea typeface="Arial" panose="020B0604020202020204"/>
                <a:cs typeface="Times New Roman" panose="02020603050405020304" charset="0"/>
                <a:sym typeface="Arial" panose="020B0604020202020204"/>
              </a:rPr>
              <a:t>predict creditworthiness for new applicants</a:t>
            </a:r>
            <a:r>
              <a:rPr lang="en-US" sz="2600">
                <a:latin typeface="Times New Roman" panose="02020603050405020304" charset="0"/>
                <a:ea typeface="Arial" panose="020B0604020202020204"/>
                <a:cs typeface="Times New Roman" panose="02020603050405020304" charset="0"/>
                <a:sym typeface="Arial" panose="020B0604020202020204"/>
              </a:rPr>
              <a:t>. Integrating ChatGPT automates customer interactions, improving the loan application process. By combining analytics with conversational AI, it aims to </a:t>
            </a:r>
            <a:r>
              <a:rPr lang="en-US" sz="2600" b="1">
                <a:latin typeface="Times New Roman" panose="02020603050405020304" charset="0"/>
                <a:ea typeface="Arial" panose="020B0604020202020204"/>
                <a:cs typeface="Times New Roman" panose="02020603050405020304" charset="0"/>
                <a:sym typeface="Arial" panose="020B0604020202020204"/>
              </a:rPr>
              <a:t>boost accuracy and speed</a:t>
            </a:r>
            <a:r>
              <a:rPr lang="en-US" sz="2600">
                <a:latin typeface="Times New Roman" panose="02020603050405020304" charset="0"/>
                <a:ea typeface="Arial" panose="020B0604020202020204"/>
                <a:cs typeface="Times New Roman" panose="02020603050405020304" charset="0"/>
                <a:sym typeface="Arial" panose="020B0604020202020204"/>
              </a:rPr>
              <a:t> of approvals, enhancing the user experience for applicants and loan officers.</a:t>
            </a:r>
          </a:p>
        </p:txBody>
      </p:sp>
      <p:sp>
        <p:nvSpPr>
          <p:cNvPr id="109" name="Google Shape;109;p15"/>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13"/>
        <p:cNvGrpSpPr/>
        <p:nvPr/>
      </p:nvGrpSpPr>
      <p:grpSpPr>
        <a:xfrm>
          <a:off x="0" y="0"/>
          <a:ext cx="0" cy="0"/>
          <a:chOff x="0" y="0"/>
          <a:chExt cx="0" cy="0"/>
        </a:xfrm>
      </p:grpSpPr>
      <p:sp>
        <p:nvSpPr>
          <p:cNvPr id="114" name="Google Shape;114;p16"/>
          <p:cNvSpPr txBox="1">
            <a:spLocks noGrp="1"/>
          </p:cNvSpPr>
          <p:nvPr>
            <p:ph type="ctrTitle"/>
          </p:nvPr>
        </p:nvSpPr>
        <p:spPr>
          <a:xfrm>
            <a:off x="1509010" y="1456898"/>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panose="020B0604020202020204"/>
              <a:buNone/>
            </a:pPr>
            <a:r>
              <a:rPr lang="en-US" sz="4400" b="1">
                <a:solidFill>
                  <a:schemeClr val="accent1"/>
                </a:solidFill>
                <a:latin typeface="Times New Roman" panose="02020603050405020304" charset="0"/>
                <a:ea typeface="Arial" panose="020B0604020202020204"/>
                <a:cs typeface="Times New Roman" panose="02020603050405020304" charset="0"/>
                <a:sym typeface="Arial" panose="020B0604020202020204"/>
              </a:rPr>
              <a:t>Proposed Solution</a:t>
            </a:r>
          </a:p>
        </p:txBody>
      </p:sp>
      <p:sp>
        <p:nvSpPr>
          <p:cNvPr id="115" name="Google Shape;115;p16"/>
          <p:cNvSpPr txBox="1">
            <a:spLocks noGrp="1"/>
          </p:cNvSpPr>
          <p:nvPr>
            <p:ph type="subTitle" idx="1"/>
          </p:nvPr>
        </p:nvSpPr>
        <p:spPr>
          <a:xfrm>
            <a:off x="614680" y="2603500"/>
            <a:ext cx="11152505" cy="1954530"/>
          </a:xfrm>
          <a:prstGeom prst="rect">
            <a:avLst/>
          </a:prstGeom>
          <a:noFill/>
          <a:ln>
            <a:noFill/>
          </a:ln>
        </p:spPr>
        <p:txBody>
          <a:bodyPr spcFirstLastPara="1" wrap="square" lIns="91425" tIns="45700" rIns="91425" bIns="45700" anchor="t" anchorCtr="0">
            <a:normAutofit/>
          </a:bodyPr>
          <a:lstStyle/>
          <a:p>
            <a:pPr marL="0" lvl="0" indent="0" algn="just" rtl="0">
              <a:lnSpc>
                <a:spcPct val="90000"/>
              </a:lnSpc>
              <a:spcBef>
                <a:spcPts val="0"/>
              </a:spcBef>
              <a:spcAft>
                <a:spcPts val="0"/>
              </a:spcAft>
              <a:buClr>
                <a:schemeClr val="dk1"/>
              </a:buClr>
              <a:buSzPts val="2600"/>
              <a:buNone/>
            </a:pPr>
            <a:r>
              <a:rPr lang="en-US" sz="2600">
                <a:latin typeface="Times New Roman" panose="02020603050405020304" charset="0"/>
                <a:ea typeface="Arial" panose="020B0604020202020204"/>
                <a:cs typeface="Times New Roman" panose="02020603050405020304" charset="0"/>
                <a:sym typeface="Arial" panose="020B0604020202020204"/>
              </a:rPr>
              <a:t>The proposed end-to-end data science project with </a:t>
            </a:r>
            <a:r>
              <a:rPr lang="en-US" sz="2600" b="1">
                <a:latin typeface="Times New Roman" panose="02020603050405020304" charset="0"/>
                <a:ea typeface="Arial" panose="020B0604020202020204"/>
                <a:cs typeface="Times New Roman" panose="02020603050405020304" charset="0"/>
                <a:sym typeface="Arial" panose="020B0604020202020204"/>
              </a:rPr>
              <a:t>ChatGPT</a:t>
            </a:r>
            <a:r>
              <a:rPr lang="en-US" sz="2600">
                <a:latin typeface="Times New Roman" panose="02020603050405020304" charset="0"/>
                <a:ea typeface="Arial" panose="020B0604020202020204"/>
                <a:cs typeface="Times New Roman" panose="02020603050405020304" charset="0"/>
                <a:sym typeface="Arial" panose="020B0604020202020204"/>
              </a:rPr>
              <a:t> and a loan dataset involves </a:t>
            </a:r>
            <a:r>
              <a:rPr lang="en-US" sz="2600" b="1">
                <a:latin typeface="Times New Roman" panose="02020603050405020304" charset="0"/>
                <a:ea typeface="Arial" panose="020B0604020202020204"/>
                <a:cs typeface="Times New Roman" panose="02020603050405020304" charset="0"/>
                <a:sym typeface="Arial" panose="020B0604020202020204"/>
              </a:rPr>
              <a:t>data preprocessing, feature engineering,</a:t>
            </a:r>
            <a:r>
              <a:rPr lang="en-US" sz="2600">
                <a:latin typeface="Times New Roman" panose="02020603050405020304" charset="0"/>
                <a:ea typeface="Arial" panose="020B0604020202020204"/>
                <a:cs typeface="Times New Roman" panose="02020603050405020304" charset="0"/>
                <a:sym typeface="Arial" panose="020B0604020202020204"/>
              </a:rPr>
              <a:t> and </a:t>
            </a:r>
            <a:r>
              <a:rPr lang="en-US" sz="2600" b="1">
                <a:latin typeface="Times New Roman" panose="02020603050405020304" charset="0"/>
                <a:ea typeface="Arial" panose="020B0604020202020204"/>
                <a:cs typeface="Times New Roman" panose="02020603050405020304" charset="0"/>
                <a:sym typeface="Arial" panose="020B0604020202020204"/>
              </a:rPr>
              <a:t>training a machine learning model</a:t>
            </a:r>
            <a:r>
              <a:rPr lang="en-US" sz="2600">
                <a:latin typeface="Times New Roman" panose="02020603050405020304" charset="0"/>
                <a:ea typeface="Arial" panose="020B0604020202020204"/>
                <a:cs typeface="Times New Roman" panose="02020603050405020304" charset="0"/>
                <a:sym typeface="Arial" panose="020B0604020202020204"/>
              </a:rPr>
              <a:t> for loan approval prediction. Integration of ChatGPT enables a conversational interface for user inquiries and assistance. Thorough testing ensures model accuracy in real-world scenarios.</a:t>
            </a:r>
          </a:p>
        </p:txBody>
      </p:sp>
      <p:sp>
        <p:nvSpPr>
          <p:cNvPr id="116" name="Google Shape;116;p16"/>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20"/>
        <p:cNvGrpSpPr/>
        <p:nvPr/>
      </p:nvGrpSpPr>
      <p:grpSpPr>
        <a:xfrm>
          <a:off x="0" y="0"/>
          <a:ext cx="0" cy="0"/>
          <a:chOff x="0" y="0"/>
          <a:chExt cx="0" cy="0"/>
        </a:xfrm>
      </p:grpSpPr>
      <p:sp>
        <p:nvSpPr>
          <p:cNvPr id="121" name="Google Shape;121;p17"/>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panose="020B0604020202020204"/>
              <a:buNone/>
            </a:pPr>
            <a:r>
              <a:rPr lang="en-US" sz="4400" b="1">
                <a:solidFill>
                  <a:schemeClr val="accent1"/>
                </a:solidFill>
                <a:latin typeface="Times New Roman" panose="02020603050405020304" charset="0"/>
                <a:ea typeface="Arial" panose="020B0604020202020204"/>
                <a:cs typeface="Times New Roman" panose="02020603050405020304" charset="0"/>
                <a:sym typeface="Arial" panose="020B0604020202020204"/>
              </a:rPr>
              <a:t>Algorithm &amp; Deployment</a:t>
            </a:r>
          </a:p>
        </p:txBody>
      </p:sp>
      <p:sp>
        <p:nvSpPr>
          <p:cNvPr id="122" name="Google Shape;122;p17"/>
          <p:cNvSpPr txBox="1">
            <a:spLocks noGrp="1"/>
          </p:cNvSpPr>
          <p:nvPr>
            <p:ph type="subTitle" idx="1"/>
          </p:nvPr>
        </p:nvSpPr>
        <p:spPr>
          <a:xfrm>
            <a:off x="614680" y="2110105"/>
            <a:ext cx="11152505" cy="4030980"/>
          </a:xfrm>
          <a:prstGeom prst="rect">
            <a:avLst/>
          </a:prstGeom>
          <a:noFill/>
          <a:ln>
            <a:noFill/>
          </a:ln>
        </p:spPr>
        <p:txBody>
          <a:bodyPr spcFirstLastPara="1" wrap="square" lIns="91425" tIns="45700" rIns="91425" bIns="45700" anchor="t" anchorCtr="0">
            <a:normAutofit fontScale="97500" lnSpcReduction="10000"/>
          </a:bodyPr>
          <a:lstStyle/>
          <a:p>
            <a:pPr marL="457200" lvl="0" indent="-457200" algn="just" rtl="0">
              <a:lnSpc>
                <a:spcPct val="100000"/>
              </a:lnSpc>
              <a:spcBef>
                <a:spcPts val="0"/>
              </a:spcBef>
              <a:spcAft>
                <a:spcPts val="0"/>
              </a:spcAft>
              <a:buClr>
                <a:schemeClr val="dk1"/>
              </a:buClr>
              <a:buSzPts val="2600"/>
              <a:buFont typeface="Wingdings" panose="05000000000000000000" charset="0"/>
              <a:buChar char="q"/>
            </a:pPr>
            <a:r>
              <a:rPr lang="en-US" sz="2600" b="1">
                <a:latin typeface="Times New Roman" panose="02020603050405020304" charset="0"/>
                <a:ea typeface="Arial" panose="020B0604020202020204"/>
                <a:cs typeface="Times New Roman" panose="02020603050405020304" charset="0"/>
                <a:sym typeface="Arial" panose="020B0604020202020204"/>
              </a:rPr>
              <a:t>Data preprocessing</a:t>
            </a:r>
            <a:r>
              <a:rPr lang="en-US" sz="2600">
                <a:latin typeface="Times New Roman" panose="02020603050405020304" charset="0"/>
                <a:ea typeface="Arial" panose="020B0604020202020204"/>
                <a:cs typeface="Times New Roman" panose="02020603050405020304" charset="0"/>
                <a:sym typeface="Arial" panose="020B0604020202020204"/>
              </a:rPr>
              <a:t>: Clean and prepare loan dataset, handle missing values and outliers.</a:t>
            </a:r>
          </a:p>
          <a:p>
            <a:pPr marL="457200" lvl="0" indent="-457200" algn="just" rtl="0">
              <a:lnSpc>
                <a:spcPct val="100000"/>
              </a:lnSpc>
              <a:spcBef>
                <a:spcPts val="1000"/>
              </a:spcBef>
              <a:spcAft>
                <a:spcPts val="0"/>
              </a:spcAft>
              <a:buClr>
                <a:schemeClr val="dk1"/>
              </a:buClr>
              <a:buSzPts val="2600"/>
              <a:buFont typeface="Wingdings" panose="05000000000000000000" charset="0"/>
              <a:buChar char="q"/>
            </a:pPr>
            <a:r>
              <a:rPr lang="en-US" sz="2600" b="1">
                <a:latin typeface="Times New Roman" panose="02020603050405020304" charset="0"/>
                <a:ea typeface="Arial" panose="020B0604020202020204"/>
                <a:cs typeface="Times New Roman" panose="02020603050405020304" charset="0"/>
                <a:sym typeface="Arial" panose="020B0604020202020204"/>
              </a:rPr>
              <a:t>Feature engineering:</a:t>
            </a:r>
            <a:r>
              <a:rPr lang="en-US" sz="2600">
                <a:latin typeface="Times New Roman" panose="02020603050405020304" charset="0"/>
                <a:ea typeface="Arial" panose="020B0604020202020204"/>
                <a:cs typeface="Times New Roman" panose="02020603050405020304" charset="0"/>
                <a:sym typeface="Arial" panose="020B0604020202020204"/>
              </a:rPr>
              <a:t> Extract relevant information to enhance model performance.</a:t>
            </a:r>
          </a:p>
          <a:p>
            <a:pPr marL="457200" lvl="0" indent="-457200" algn="just" rtl="0">
              <a:lnSpc>
                <a:spcPct val="100000"/>
              </a:lnSpc>
              <a:spcBef>
                <a:spcPts val="1000"/>
              </a:spcBef>
              <a:spcAft>
                <a:spcPts val="0"/>
              </a:spcAft>
              <a:buClr>
                <a:schemeClr val="dk1"/>
              </a:buClr>
              <a:buSzPts val="2600"/>
              <a:buFont typeface="Wingdings" panose="05000000000000000000" charset="0"/>
              <a:buChar char="q"/>
            </a:pPr>
            <a:r>
              <a:rPr lang="en-US" sz="2600" b="1">
                <a:latin typeface="Times New Roman" panose="02020603050405020304" charset="0"/>
                <a:ea typeface="Arial" panose="020B0604020202020204"/>
                <a:cs typeface="Times New Roman" panose="02020603050405020304" charset="0"/>
                <a:sym typeface="Arial" panose="020B0604020202020204"/>
              </a:rPr>
              <a:t>Machine learning model training: </a:t>
            </a:r>
            <a:r>
              <a:rPr lang="en-US" sz="2600">
                <a:latin typeface="Times New Roman" panose="02020603050405020304" charset="0"/>
                <a:ea typeface="Arial" panose="020B0604020202020204"/>
                <a:cs typeface="Times New Roman" panose="02020603050405020304" charset="0"/>
                <a:sym typeface="Arial" panose="020B0604020202020204"/>
              </a:rPr>
              <a:t>Train model (e.g., logistic regression, random forest) to predict loan approval/rejection based on historical data.</a:t>
            </a:r>
          </a:p>
          <a:p>
            <a:pPr marL="457200" lvl="0" indent="-457200" algn="just" rtl="0">
              <a:lnSpc>
                <a:spcPct val="100000"/>
              </a:lnSpc>
              <a:spcBef>
                <a:spcPts val="1000"/>
              </a:spcBef>
              <a:spcAft>
                <a:spcPts val="0"/>
              </a:spcAft>
              <a:buClr>
                <a:schemeClr val="dk1"/>
              </a:buClr>
              <a:buSzPts val="2600"/>
              <a:buFont typeface="Wingdings" panose="05000000000000000000" charset="0"/>
              <a:buChar char="q"/>
            </a:pPr>
            <a:r>
              <a:rPr lang="en-US" sz="2600" b="1">
                <a:latin typeface="Times New Roman" panose="02020603050405020304" charset="0"/>
                <a:ea typeface="Arial" panose="020B0604020202020204"/>
                <a:cs typeface="Times New Roman" panose="02020603050405020304" charset="0"/>
                <a:sym typeface="Arial" panose="020B0604020202020204"/>
              </a:rPr>
              <a:t>Integration of ChatGPT:</a:t>
            </a:r>
            <a:r>
              <a:rPr lang="en-US" sz="2600">
                <a:latin typeface="Times New Roman" panose="02020603050405020304" charset="0"/>
                <a:ea typeface="Arial" panose="020B0604020202020204"/>
                <a:cs typeface="Times New Roman" panose="02020603050405020304" charset="0"/>
                <a:sym typeface="Arial" panose="020B0604020202020204"/>
              </a:rPr>
              <a:t> Enable conversational interface for user inquiries and assistance.</a:t>
            </a:r>
          </a:p>
          <a:p>
            <a:pPr marL="457200" lvl="0" indent="-457200" algn="just" rtl="0">
              <a:lnSpc>
                <a:spcPct val="100000"/>
              </a:lnSpc>
              <a:spcBef>
                <a:spcPts val="1000"/>
              </a:spcBef>
              <a:spcAft>
                <a:spcPts val="0"/>
              </a:spcAft>
              <a:buClr>
                <a:schemeClr val="dk1"/>
              </a:buClr>
              <a:buSzPts val="2600"/>
              <a:buFont typeface="Wingdings" panose="05000000000000000000" charset="0"/>
              <a:buChar char="q"/>
            </a:pPr>
            <a:r>
              <a:rPr lang="en-US" sz="2600" b="1">
                <a:latin typeface="Times New Roman" panose="02020603050405020304" charset="0"/>
                <a:ea typeface="Arial" panose="020B0604020202020204"/>
                <a:cs typeface="Times New Roman" panose="02020603050405020304" charset="0"/>
                <a:sym typeface="Arial" panose="020B0604020202020204"/>
              </a:rPr>
              <a:t>Testing and evaluation:</a:t>
            </a:r>
            <a:r>
              <a:rPr lang="en-US" sz="2600">
                <a:latin typeface="Times New Roman" panose="02020603050405020304" charset="0"/>
                <a:ea typeface="Arial" panose="020B0604020202020204"/>
                <a:cs typeface="Times New Roman" panose="02020603050405020304" charset="0"/>
                <a:sym typeface="Arial" panose="020B0604020202020204"/>
              </a:rPr>
              <a:t> Ensure model accuracy and effectiveness in real-world scenarios.</a:t>
            </a:r>
          </a:p>
        </p:txBody>
      </p:sp>
      <p:sp>
        <p:nvSpPr>
          <p:cNvPr id="123" name="Google Shape;123;p17"/>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27"/>
        <p:cNvGrpSpPr/>
        <p:nvPr/>
      </p:nvGrpSpPr>
      <p:grpSpPr>
        <a:xfrm>
          <a:off x="0" y="0"/>
          <a:ext cx="0" cy="0"/>
          <a:chOff x="0" y="0"/>
          <a:chExt cx="0" cy="0"/>
        </a:xfrm>
      </p:grpSpPr>
      <p:sp>
        <p:nvSpPr>
          <p:cNvPr id="128" name="Google Shape;128;p18"/>
          <p:cNvSpPr txBox="1">
            <a:spLocks noGrp="1"/>
          </p:cNvSpPr>
          <p:nvPr>
            <p:ph type="ctrTitle"/>
          </p:nvPr>
        </p:nvSpPr>
        <p:spPr>
          <a:xfrm>
            <a:off x="1478915" y="1353820"/>
            <a:ext cx="9144000" cy="867410"/>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panose="020B0604020202020204"/>
              <a:buNone/>
            </a:pPr>
            <a:r>
              <a:rPr lang="en-US" sz="4400" b="1" dirty="0">
                <a:solidFill>
                  <a:schemeClr val="accent1"/>
                </a:solidFill>
                <a:latin typeface="Times New Roman" panose="02020603050405020304" charset="0"/>
                <a:ea typeface="Arial" panose="020B0604020202020204"/>
                <a:cs typeface="Times New Roman" panose="02020603050405020304" charset="0"/>
                <a:sym typeface="Arial" panose="020B0604020202020204"/>
              </a:rPr>
              <a:t>GitHub Link</a:t>
            </a:r>
          </a:p>
        </p:txBody>
      </p:sp>
      <p:sp>
        <p:nvSpPr>
          <p:cNvPr id="129" name="Google Shape;129;p18"/>
          <p:cNvSpPr txBox="1">
            <a:spLocks noGrp="1"/>
          </p:cNvSpPr>
          <p:nvPr>
            <p:ph type="subTitle" idx="1"/>
          </p:nvPr>
        </p:nvSpPr>
        <p:spPr>
          <a:xfrm>
            <a:off x="690880" y="2622550"/>
            <a:ext cx="11152505" cy="650875"/>
          </a:xfrm>
          <a:prstGeom prst="rect">
            <a:avLst/>
          </a:prstGeom>
          <a:noFill/>
          <a:ln>
            <a:noFill/>
          </a:ln>
        </p:spPr>
        <p:txBody>
          <a:bodyPr spcFirstLastPara="1" wrap="square" lIns="91425" tIns="45700" rIns="91425" bIns="45700" anchor="t" anchorCtr="0">
            <a:normAutofit fontScale="25000" lnSpcReduction="20000"/>
          </a:bodyPr>
          <a:lstStyle/>
          <a:p>
            <a:r>
              <a:rPr lang="en-US" sz="12800" u="sng" dirty="0">
                <a:solidFill>
                  <a:srgbClr val="0563C1"/>
                </a:solidFill>
                <a:effectLst/>
                <a:latin typeface="Times New Roman" panose="02020603050405020304" pitchFamily="18" charset="0"/>
                <a:ea typeface="Times New Roman" panose="02020603050405020304" pitchFamily="18" charset="0"/>
                <a:hlinkClick r:id="rId3"/>
              </a:rPr>
              <a:t>https://github.com/padmapriyaa16/au810021237029</a:t>
            </a:r>
            <a:endParaRPr lang="en-IN" sz="12800" dirty="0">
              <a:effectLst/>
              <a:latin typeface="Times New Roman" panose="02020603050405020304" pitchFamily="18" charset="0"/>
              <a:ea typeface="Times New Roman" panose="02020603050405020304" pitchFamily="18" charset="0"/>
            </a:endParaRPr>
          </a:p>
          <a:p>
            <a:pPr algn="just"/>
            <a:r>
              <a:rPr lang="en-US" sz="1800" dirty="0">
                <a:effectLst/>
                <a:latin typeface="Times New Roman" panose="02020603050405020304" pitchFamily="18" charset="0"/>
                <a:ea typeface="Times New Roman" panose="02020603050405020304" pitchFamily="18" charset="0"/>
              </a:rPr>
              <a:t> </a:t>
            </a:r>
            <a:endParaRPr lang="en-IN" sz="1800" dirty="0">
              <a:effectLst/>
              <a:latin typeface="Times New Roman" panose="02020603050405020304" pitchFamily="18" charset="0"/>
              <a:ea typeface="Times New Roman" panose="02020603050405020304" pitchFamily="18" charset="0"/>
            </a:endParaRPr>
          </a:p>
          <a:p>
            <a:pPr algn="just"/>
            <a:r>
              <a:rPr lang="en-US" sz="1800" b="1" dirty="0">
                <a:effectLst/>
                <a:latin typeface="Times New Roman" panose="02020603050405020304" pitchFamily="18" charset="0"/>
                <a:ea typeface="Times New Roman" panose="02020603050405020304" pitchFamily="18" charset="0"/>
              </a:rPr>
              <a:t> </a:t>
            </a:r>
            <a:endParaRPr lang="en-IN" sz="1800" dirty="0">
              <a:effectLst/>
              <a:latin typeface="Times New Roman" panose="02020603050405020304" pitchFamily="18" charset="0"/>
              <a:ea typeface="Times New Roman" panose="02020603050405020304" pitchFamily="18" charset="0"/>
            </a:endParaRPr>
          </a:p>
          <a:p>
            <a:pPr marL="0" lvl="0" indent="0" algn="ctr" rtl="0">
              <a:lnSpc>
                <a:spcPct val="90000"/>
              </a:lnSpc>
              <a:spcBef>
                <a:spcPts val="0"/>
              </a:spcBef>
              <a:spcAft>
                <a:spcPts val="0"/>
              </a:spcAft>
              <a:buClr>
                <a:schemeClr val="dk1"/>
              </a:buClr>
              <a:buSzPts val="2600"/>
              <a:buNone/>
            </a:pPr>
            <a:endParaRPr lang="en-US" sz="2600" dirty="0">
              <a:latin typeface="Times New Roman" panose="02020603050405020304" charset="0"/>
              <a:ea typeface="Arial" panose="020B0604020202020204"/>
              <a:cs typeface="Times New Roman" panose="02020603050405020304" charset="0"/>
              <a:sym typeface="Arial" panose="020B0604020202020204"/>
            </a:endParaRPr>
          </a:p>
        </p:txBody>
      </p:sp>
      <p:sp>
        <p:nvSpPr>
          <p:cNvPr id="130" name="Google Shape;130;p18"/>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p>
        </p:txBody>
      </p:sp>
      <p:sp>
        <p:nvSpPr>
          <p:cNvPr id="4" name="Google Shape;128;p18">
            <a:extLst>
              <a:ext uri="{FF2B5EF4-FFF2-40B4-BE49-F238E27FC236}">
                <a16:creationId xmlns:a16="http://schemas.microsoft.com/office/drawing/2014/main" id="{11C8221D-DA4D-6DCB-5799-A01FE8B18EF5}"/>
              </a:ext>
            </a:extLst>
          </p:cNvPr>
          <p:cNvSpPr txBox="1">
            <a:spLocks/>
          </p:cNvSpPr>
          <p:nvPr/>
        </p:nvSpPr>
        <p:spPr>
          <a:xfrm>
            <a:off x="1267522" y="3824748"/>
            <a:ext cx="9144000" cy="1278194"/>
          </a:xfrm>
          <a:prstGeom prst="rect">
            <a:avLst/>
          </a:prstGeom>
          <a:noFill/>
          <a:ln>
            <a:noFill/>
          </a:ln>
        </p:spPr>
        <p:txBody>
          <a:bodyPr spcFirstLastPara="1" wrap="square" lIns="91425" tIns="45700" rIns="91425" bIns="45700" anchor="b" anchorCtr="0">
            <a:normAutofit/>
          </a:bodyPr>
          <a:lstStyle>
            <a:defPPr marR="0" lvl="0" algn="l" rtl="0">
              <a:lnSpc>
                <a:spcPct val="100000"/>
              </a:lnSpc>
              <a:spcBef>
                <a:spcPts val="0"/>
              </a:spcBef>
              <a:spcAft>
                <a:spcPts val="0"/>
              </a:spcAft>
            </a:defPPr>
            <a:lvl1pPr marR="0" lvl="0" algn="ctr" rtl="0">
              <a:lnSpc>
                <a:spcPct val="90000"/>
              </a:lnSpc>
              <a:spcBef>
                <a:spcPts val="0"/>
              </a:spcBef>
              <a:spcAft>
                <a:spcPts val="0"/>
              </a:spcAft>
              <a:buClr>
                <a:schemeClr val="dk1"/>
              </a:buClr>
              <a:buSzPts val="6000"/>
              <a:buFont typeface="Calibri" panose="020F0502020204030204"/>
              <a:buNone/>
              <a:defRPr sz="6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R="0" lvl="1"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a:buClr>
                <a:schemeClr val="accent1"/>
              </a:buClr>
              <a:buSzPts val="4400"/>
              <a:buFont typeface="Arial" panose="020B0604020202020204"/>
              <a:buNone/>
            </a:pPr>
            <a:r>
              <a:rPr lang="en-US" sz="2800" b="1" dirty="0">
                <a:solidFill>
                  <a:schemeClr val="accent1"/>
                </a:solidFill>
                <a:latin typeface="Times New Roman" panose="02020603050405020304" charset="0"/>
                <a:ea typeface="Arial" panose="020B0604020202020204"/>
                <a:cs typeface="Times New Roman" panose="02020603050405020304" charset="0"/>
                <a:sym typeface="Arial" panose="020B0604020202020204"/>
              </a:rPr>
              <a:t>YouTube Link</a:t>
            </a:r>
          </a:p>
          <a:p>
            <a:pPr>
              <a:buClr>
                <a:schemeClr val="accent1"/>
              </a:buClr>
              <a:buSzPts val="4400"/>
              <a:buFont typeface="Arial" panose="020B0604020202020204"/>
              <a:buNone/>
            </a:pPr>
            <a:endParaRPr lang="en-US" sz="2800" b="1" dirty="0">
              <a:solidFill>
                <a:schemeClr val="accent1"/>
              </a:solidFill>
              <a:latin typeface="Times New Roman" panose="02020603050405020304" charset="0"/>
              <a:ea typeface="Arial" panose="020B0604020202020204"/>
              <a:cs typeface="Times New Roman" panose="02020603050405020304" charset="0"/>
              <a:sym typeface="Arial" panose="020B0604020202020204"/>
            </a:endParaRPr>
          </a:p>
          <a:p>
            <a:pPr>
              <a:buClr>
                <a:schemeClr val="accent1"/>
              </a:buClr>
              <a:buSzPts val="4400"/>
              <a:buFont typeface="Arial" panose="020B0604020202020204"/>
              <a:buNone/>
            </a:pPr>
            <a:r>
              <a:rPr lang="en-US" sz="2800" b="1" dirty="0">
                <a:solidFill>
                  <a:schemeClr val="accent1"/>
                </a:solidFill>
                <a:latin typeface="Times New Roman" panose="02020603050405020304" charset="0"/>
                <a:ea typeface="Arial" panose="020B0604020202020204"/>
                <a:cs typeface="Times New Roman" panose="02020603050405020304" charset="0"/>
                <a:sym typeface="Arial" panose="020B0604020202020204"/>
              </a:rPr>
              <a:t>https://youtu.be/KsKLxz-Odkg</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34"/>
        <p:cNvGrpSpPr/>
        <p:nvPr/>
      </p:nvGrpSpPr>
      <p:grpSpPr>
        <a:xfrm>
          <a:off x="0" y="0"/>
          <a:ext cx="0" cy="0"/>
          <a:chOff x="0" y="0"/>
          <a:chExt cx="0" cy="0"/>
        </a:xfrm>
      </p:grpSpPr>
      <p:sp>
        <p:nvSpPr>
          <p:cNvPr id="135" name="Google Shape;135;p19"/>
          <p:cNvSpPr txBox="1">
            <a:spLocks noGrp="1"/>
          </p:cNvSpPr>
          <p:nvPr>
            <p:ph type="ctrTitle"/>
          </p:nvPr>
        </p:nvSpPr>
        <p:spPr>
          <a:xfrm>
            <a:off x="1479030" y="566438"/>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3600"/>
              <a:buFont typeface="Arial" panose="020B0604020202020204"/>
              <a:buNone/>
            </a:pPr>
            <a:r>
              <a:rPr lang="en-US" sz="3600" b="1">
                <a:solidFill>
                  <a:schemeClr val="accent1"/>
                </a:solidFill>
                <a:latin typeface="Times New Roman" panose="02020603050405020304" charset="0"/>
                <a:ea typeface="Arial" panose="020B0604020202020204"/>
                <a:cs typeface="Times New Roman" panose="02020603050405020304" charset="0"/>
                <a:sym typeface="Arial" panose="020B0604020202020204"/>
              </a:rPr>
              <a:t>Project Demo(Recorded Video)</a:t>
            </a:r>
          </a:p>
        </p:txBody>
      </p:sp>
      <p:sp>
        <p:nvSpPr>
          <p:cNvPr id="136" name="Google Shape;136;p19"/>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p>
        </p:txBody>
      </p:sp>
      <p:pic>
        <p:nvPicPr>
          <p:cNvPr id="3" name="Padma demo">
            <a:hlinkClick r:id="" action="ppaction://media"/>
            <a:extLst>
              <a:ext uri="{FF2B5EF4-FFF2-40B4-BE49-F238E27FC236}">
                <a16:creationId xmlns:a16="http://schemas.microsoft.com/office/drawing/2014/main" id="{C4E0A81D-62DF-8D0F-F668-6FB339A0411F}"/>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1219200" y="1347018"/>
            <a:ext cx="9842090" cy="4664177"/>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48624"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3"/>
                </p:tgtEl>
              </p:cMediaNode>
            </p:vide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41"/>
        <p:cNvGrpSpPr/>
        <p:nvPr/>
      </p:nvGrpSpPr>
      <p:grpSpPr>
        <a:xfrm>
          <a:off x="0" y="0"/>
          <a:ext cx="0" cy="0"/>
          <a:chOff x="0" y="0"/>
          <a:chExt cx="0" cy="0"/>
        </a:xfrm>
      </p:grpSpPr>
      <p:sp>
        <p:nvSpPr>
          <p:cNvPr id="142" name="Google Shape;142;p20"/>
          <p:cNvSpPr txBox="1">
            <a:spLocks noGrp="1"/>
          </p:cNvSpPr>
          <p:nvPr>
            <p:ph type="ctrTitle"/>
          </p:nvPr>
        </p:nvSpPr>
        <p:spPr>
          <a:xfrm>
            <a:off x="1347720" y="1125428"/>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panose="020B0604020202020204"/>
              <a:buNone/>
            </a:pPr>
            <a:r>
              <a:rPr lang="en-US" sz="4400" b="1">
                <a:solidFill>
                  <a:schemeClr val="accent1"/>
                </a:solidFill>
                <a:latin typeface="Times New Roman" panose="02020603050405020304" charset="0"/>
                <a:ea typeface="Arial" panose="020B0604020202020204"/>
                <a:cs typeface="Times New Roman" panose="02020603050405020304" charset="0"/>
                <a:sym typeface="Arial" panose="020B0604020202020204"/>
              </a:rPr>
              <a:t>Conclusion</a:t>
            </a:r>
          </a:p>
        </p:txBody>
      </p:sp>
      <p:sp>
        <p:nvSpPr>
          <p:cNvPr id="143" name="Google Shape;143;p20"/>
          <p:cNvSpPr txBox="1">
            <a:spLocks noGrp="1"/>
          </p:cNvSpPr>
          <p:nvPr>
            <p:ph type="subTitle" idx="1"/>
          </p:nvPr>
        </p:nvSpPr>
        <p:spPr>
          <a:xfrm>
            <a:off x="453390" y="2272030"/>
            <a:ext cx="11152505" cy="2668905"/>
          </a:xfrm>
          <a:prstGeom prst="rect">
            <a:avLst/>
          </a:prstGeom>
          <a:noFill/>
          <a:ln>
            <a:noFill/>
          </a:ln>
        </p:spPr>
        <p:txBody>
          <a:bodyPr spcFirstLastPara="1" wrap="square" lIns="91425" tIns="45700" rIns="91425" bIns="45700" anchor="t" anchorCtr="0">
            <a:normAutofit/>
          </a:bodyPr>
          <a:lstStyle/>
          <a:p>
            <a:pPr marL="0" lvl="0" indent="0" algn="just" rtl="0">
              <a:lnSpc>
                <a:spcPct val="90000"/>
              </a:lnSpc>
              <a:spcBef>
                <a:spcPts val="0"/>
              </a:spcBef>
              <a:spcAft>
                <a:spcPts val="0"/>
              </a:spcAft>
              <a:buClr>
                <a:schemeClr val="dk1"/>
              </a:buClr>
              <a:buSzPts val="2600"/>
              <a:buNone/>
            </a:pPr>
            <a:r>
              <a:rPr lang="en-US" sz="2600">
                <a:latin typeface="Times New Roman" panose="02020603050405020304" charset="0"/>
                <a:ea typeface="Arial" panose="020B0604020202020204"/>
                <a:cs typeface="Times New Roman" panose="02020603050405020304" charset="0"/>
                <a:sym typeface="Arial" panose="020B0604020202020204"/>
              </a:rPr>
              <a:t>Implementing an end-to-end data project with ChatGPT for a loan dataset </a:t>
            </a:r>
            <a:r>
              <a:rPr lang="en-US" sz="2600" b="1">
                <a:latin typeface="Times New Roman" panose="02020603050405020304" charset="0"/>
                <a:ea typeface="Arial" panose="020B0604020202020204"/>
                <a:cs typeface="Times New Roman" panose="02020603050405020304" charset="0"/>
                <a:sym typeface="Arial" panose="020B0604020202020204"/>
              </a:rPr>
              <a:t>enhances customer engagement </a:t>
            </a:r>
            <a:r>
              <a:rPr lang="en-US" sz="2600">
                <a:latin typeface="Times New Roman" panose="02020603050405020304" charset="0"/>
                <a:ea typeface="Arial" panose="020B0604020202020204"/>
                <a:cs typeface="Times New Roman" panose="02020603050405020304" charset="0"/>
                <a:sym typeface="Arial" panose="020B0604020202020204"/>
              </a:rPr>
              <a:t>and </a:t>
            </a:r>
            <a:r>
              <a:rPr lang="en-US" sz="2600" b="1">
                <a:latin typeface="Times New Roman" panose="02020603050405020304" charset="0"/>
                <a:ea typeface="Arial" panose="020B0604020202020204"/>
                <a:cs typeface="Times New Roman" panose="02020603050405020304" charset="0"/>
                <a:sym typeface="Arial" panose="020B0604020202020204"/>
              </a:rPr>
              <a:t>service efficiency in lending</a:t>
            </a:r>
            <a:r>
              <a:rPr lang="en-US" sz="2600">
                <a:latin typeface="Times New Roman" panose="02020603050405020304" charset="0"/>
                <a:ea typeface="Arial" panose="020B0604020202020204"/>
                <a:cs typeface="Times New Roman" panose="02020603050405020304" charset="0"/>
                <a:sym typeface="Arial" panose="020B0604020202020204"/>
              </a:rPr>
              <a:t>. Through NLP, it facilitates seamless communication, providing instant assistance and guidance. Meticulous data preprocessing, model training, integration, and deployment ensure accurate and relevant responses, streamlining the user experience. Continuous monitoring and updates make the system adaptive and responsive to evolving user needs, optimizing loan management processes.</a:t>
            </a:r>
          </a:p>
        </p:txBody>
      </p:sp>
      <p:sp>
        <p:nvSpPr>
          <p:cNvPr id="144" name="Google Shape;144;p20"/>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48"/>
        <p:cNvGrpSpPr/>
        <p:nvPr/>
      </p:nvGrpSpPr>
      <p:grpSpPr>
        <a:xfrm>
          <a:off x="0" y="0"/>
          <a:ext cx="0" cy="0"/>
          <a:chOff x="0" y="0"/>
          <a:chExt cx="0" cy="0"/>
        </a:xfrm>
      </p:grpSpPr>
      <p:sp>
        <p:nvSpPr>
          <p:cNvPr id="149" name="Google Shape;149;p21"/>
          <p:cNvSpPr txBox="1">
            <a:spLocks noGrp="1"/>
          </p:cNvSpPr>
          <p:nvPr>
            <p:ph type="ctrTitle"/>
          </p:nvPr>
        </p:nvSpPr>
        <p:spPr>
          <a:xfrm>
            <a:off x="1509010" y="105748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panose="020B0604020202020204"/>
              <a:buNone/>
            </a:pPr>
            <a:r>
              <a:rPr lang="en-US" sz="4400" b="1">
                <a:solidFill>
                  <a:schemeClr val="accent1"/>
                </a:solidFill>
                <a:latin typeface="Times New Roman" panose="02020603050405020304" charset="0"/>
                <a:ea typeface="Arial" panose="020B0604020202020204"/>
                <a:cs typeface="Times New Roman" panose="02020603050405020304" charset="0"/>
                <a:sym typeface="Arial" panose="020B0604020202020204"/>
              </a:rPr>
              <a:t>Future Scope</a:t>
            </a:r>
          </a:p>
        </p:txBody>
      </p:sp>
      <p:sp>
        <p:nvSpPr>
          <p:cNvPr id="150" name="Google Shape;150;p21"/>
          <p:cNvSpPr txBox="1">
            <a:spLocks noGrp="1"/>
          </p:cNvSpPr>
          <p:nvPr>
            <p:ph type="subTitle" idx="1"/>
          </p:nvPr>
        </p:nvSpPr>
        <p:spPr>
          <a:xfrm>
            <a:off x="614680" y="2110105"/>
            <a:ext cx="11152505" cy="2856865"/>
          </a:xfrm>
          <a:prstGeom prst="rect">
            <a:avLst/>
          </a:prstGeom>
          <a:noFill/>
          <a:ln>
            <a:noFill/>
          </a:ln>
        </p:spPr>
        <p:txBody>
          <a:bodyPr spcFirstLastPara="1" wrap="square" lIns="91425" tIns="45700" rIns="91425" bIns="45700" anchor="t" anchorCtr="0">
            <a:normAutofit/>
          </a:bodyPr>
          <a:lstStyle/>
          <a:p>
            <a:pPr marL="0" lvl="0" indent="0" algn="just" rtl="0">
              <a:lnSpc>
                <a:spcPct val="90000"/>
              </a:lnSpc>
              <a:spcBef>
                <a:spcPts val="0"/>
              </a:spcBef>
              <a:spcAft>
                <a:spcPts val="0"/>
              </a:spcAft>
              <a:buClr>
                <a:schemeClr val="dk1"/>
              </a:buClr>
              <a:buSzPts val="2600"/>
              <a:buNone/>
            </a:pPr>
            <a:r>
              <a:rPr lang="en-US" sz="2600">
                <a:latin typeface="Times New Roman" panose="02020603050405020304" charset="0"/>
                <a:ea typeface="Arial" panose="020B0604020202020204"/>
                <a:cs typeface="Times New Roman" panose="02020603050405020304" charset="0"/>
                <a:sym typeface="Arial" panose="020B0604020202020204"/>
              </a:rPr>
              <a:t>In the future, leveraging ChatGPT for loan datasets offers exciting prospects. Advancements in </a:t>
            </a:r>
            <a:r>
              <a:rPr lang="en-US" sz="2600" b="1">
                <a:latin typeface="Times New Roman" panose="02020603050405020304" charset="0"/>
                <a:ea typeface="Arial" panose="020B0604020202020204"/>
                <a:cs typeface="Times New Roman" panose="02020603050405020304" charset="0"/>
                <a:sym typeface="Arial" panose="020B0604020202020204"/>
              </a:rPr>
              <a:t>NLP</a:t>
            </a:r>
            <a:r>
              <a:rPr lang="en-US" sz="2600">
                <a:latin typeface="Times New Roman" panose="02020603050405020304" charset="0"/>
                <a:ea typeface="Arial" panose="020B0604020202020204"/>
                <a:cs typeface="Times New Roman" panose="02020603050405020304" charset="0"/>
                <a:sym typeface="Arial" panose="020B0604020202020204"/>
              </a:rPr>
              <a:t> and</a:t>
            </a:r>
            <a:r>
              <a:rPr lang="en-US" sz="2600" b="1">
                <a:latin typeface="Times New Roman" panose="02020603050405020304" charset="0"/>
                <a:ea typeface="Arial" panose="020B0604020202020204"/>
                <a:cs typeface="Times New Roman" panose="02020603050405020304" charset="0"/>
                <a:sym typeface="Arial" panose="020B0604020202020204"/>
              </a:rPr>
              <a:t> ML</a:t>
            </a:r>
            <a:r>
              <a:rPr lang="en-US" sz="2600">
                <a:latin typeface="Times New Roman" panose="02020603050405020304" charset="0"/>
                <a:ea typeface="Arial" panose="020B0604020202020204"/>
                <a:cs typeface="Times New Roman" panose="02020603050405020304" charset="0"/>
                <a:sym typeface="Arial" panose="020B0604020202020204"/>
              </a:rPr>
              <a:t> will enable sophisticated loan application systems. Integration of diverse data sources like social media or transaction history can enhance risk assessment. </a:t>
            </a:r>
            <a:r>
              <a:rPr lang="en-US" sz="2600" b="1">
                <a:latin typeface="Times New Roman" panose="02020603050405020304" charset="0"/>
                <a:ea typeface="Arial" panose="020B0604020202020204"/>
                <a:cs typeface="Times New Roman" panose="02020603050405020304" charset="0"/>
                <a:sym typeface="Arial" panose="020B0604020202020204"/>
              </a:rPr>
              <a:t>Voice recognition</a:t>
            </a:r>
            <a:r>
              <a:rPr lang="en-US" sz="2600">
                <a:latin typeface="Times New Roman" panose="02020603050405020304" charset="0"/>
                <a:ea typeface="Arial" panose="020B0604020202020204"/>
                <a:cs typeface="Times New Roman" panose="02020603050405020304" charset="0"/>
                <a:sym typeface="Arial" panose="020B0604020202020204"/>
              </a:rPr>
              <a:t> can improve accessibility. Collaboration with financial institutions and regulators can ensure trust and compliance. Overall, the future of ChatGPT in loan management holds great promise for </a:t>
            </a:r>
            <a:r>
              <a:rPr lang="en-US" sz="2600" b="1">
                <a:latin typeface="Times New Roman" panose="02020603050405020304" charset="0"/>
                <a:ea typeface="Arial" panose="020B0604020202020204"/>
                <a:cs typeface="Times New Roman" panose="02020603050405020304" charset="0"/>
                <a:sym typeface="Arial" panose="020B0604020202020204"/>
              </a:rPr>
              <a:t>innovation and financial inclusion.</a:t>
            </a:r>
          </a:p>
        </p:txBody>
      </p:sp>
      <p:sp>
        <p:nvSpPr>
          <p:cNvPr id="151" name="Google Shape;151;p21"/>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p>
        </p:txBody>
      </p:sp>
    </p:spTree>
  </p:cSld>
  <p:clrMapOvr>
    <a:masterClrMapping/>
  </p:clrMapOvr>
</p:sld>
</file>

<file path=ppt/theme/theme1.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161</TotalTime>
  <Words>569</Words>
  <Application>Microsoft Office PowerPoint</Application>
  <PresentationFormat>Widescreen</PresentationFormat>
  <Paragraphs>53</Paragraphs>
  <Slides>11</Slides>
  <Notes>11</Notes>
  <HiddenSlides>0</HiddenSlides>
  <MMClips>1</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11</vt:i4>
      </vt:variant>
    </vt:vector>
  </HeadingPairs>
  <TitlesOfParts>
    <vt:vector size="16" baseType="lpstr">
      <vt:lpstr>Arial</vt:lpstr>
      <vt:lpstr>Calibri</vt:lpstr>
      <vt:lpstr>Times New Roman</vt:lpstr>
      <vt:lpstr>Wingdings</vt:lpstr>
      <vt:lpstr>Office Theme</vt:lpstr>
      <vt:lpstr>An End-to-End Data Science Project with ChatGPT</vt:lpstr>
      <vt:lpstr>OUTLINE</vt:lpstr>
      <vt:lpstr>Problem Statement</vt:lpstr>
      <vt:lpstr>Proposed Solution</vt:lpstr>
      <vt:lpstr>Algorithm &amp; Deployment</vt:lpstr>
      <vt:lpstr>GitHub Link</vt:lpstr>
      <vt:lpstr>Project Demo(Recorded Video)</vt:lpstr>
      <vt:lpstr>Conclusion</vt:lpstr>
      <vt:lpstr>Future Scope</vt:lpstr>
      <vt:lpstr>References</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An End-to-End Data Science Project with ChatGPT</dc:title>
  <dc:creator>Kalpana2003</dc:creator>
  <cp:lastModifiedBy>Kalpana Murugan</cp:lastModifiedBy>
  <cp:revision>9</cp:revision>
  <dcterms:created xsi:type="dcterms:W3CDTF">2024-04-19T06:05:00Z</dcterms:created>
  <dcterms:modified xsi:type="dcterms:W3CDTF">2024-04-22T13:32:32Z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CDEFAEB43C9743EDBEEBDFD5D6DB876D_12</vt:lpwstr>
  </property>
  <property fmtid="{D5CDD505-2E9C-101B-9397-08002B2CF9AE}" pid="3" name="KSOProductBuildVer">
    <vt:lpwstr>1033-12.2.0.13489</vt:lpwstr>
  </property>
</Properties>
</file>